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95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8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334" r:id="rId42"/>
    <p:sldId id="336" r:id="rId43"/>
    <p:sldId id="338" r:id="rId44"/>
    <p:sldId id="340" r:id="rId45"/>
    <p:sldId id="320" r:id="rId46"/>
    <p:sldId id="297" r:id="rId47"/>
    <p:sldId id="339" r:id="rId48"/>
    <p:sldId id="341" r:id="rId49"/>
    <p:sldId id="321" r:id="rId50"/>
    <p:sldId id="298" r:id="rId51"/>
    <p:sldId id="299" r:id="rId52"/>
    <p:sldId id="300" r:id="rId53"/>
    <p:sldId id="322" r:id="rId54"/>
    <p:sldId id="301" r:id="rId55"/>
    <p:sldId id="323" r:id="rId56"/>
    <p:sldId id="302" r:id="rId57"/>
    <p:sldId id="324" r:id="rId58"/>
    <p:sldId id="303" r:id="rId59"/>
    <p:sldId id="304" r:id="rId60"/>
    <p:sldId id="325" r:id="rId61"/>
    <p:sldId id="305" r:id="rId62"/>
    <p:sldId id="306" r:id="rId63"/>
    <p:sldId id="335" r:id="rId64"/>
    <p:sldId id="326" r:id="rId65"/>
    <p:sldId id="307" r:id="rId66"/>
    <p:sldId id="327" r:id="rId67"/>
    <p:sldId id="308" r:id="rId68"/>
    <p:sldId id="309" r:id="rId69"/>
    <p:sldId id="310" r:id="rId70"/>
    <p:sldId id="311" r:id="rId71"/>
    <p:sldId id="312" r:id="rId72"/>
    <p:sldId id="328" r:id="rId73"/>
    <p:sldId id="313" r:id="rId74"/>
    <p:sldId id="329" r:id="rId75"/>
    <p:sldId id="314" r:id="rId76"/>
    <p:sldId id="330" r:id="rId77"/>
    <p:sldId id="315" r:id="rId78"/>
    <p:sldId id="331" r:id="rId79"/>
    <p:sldId id="316" r:id="rId80"/>
    <p:sldId id="332" r:id="rId81"/>
    <p:sldId id="317" r:id="rId82"/>
    <p:sldId id="333" r:id="rId83"/>
    <p:sldId id="318" r:id="rId84"/>
    <p:sldId id="319" r:id="rId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329" autoAdjust="0"/>
  </p:normalViewPr>
  <p:slideViewPr>
    <p:cSldViewPr>
      <p:cViewPr varScale="1">
        <p:scale>
          <a:sx n="109" d="100"/>
          <a:sy n="109" d="100"/>
        </p:scale>
        <p:origin x="-168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8F584-59BC-476D-93FB-028D472A124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11302-047A-4E69-BB1F-2FBD1A4CFE9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11302-047A-4E69-BB1F-2FBD1A4CFE90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FEEE1-CE93-4519-881E-9D21BA2D1927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74A5F-6520-4AB2-9FA0-897C37ABEB5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쇼핑몰 </a:t>
            </a:r>
            <a:r>
              <a:rPr lang="ko-KR" altLang="en-US" dirty="0" err="1" smtClean="0"/>
              <a:t>기획안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355976" y="4581128"/>
          <a:ext cx="4392488" cy="1296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회원가</a:t>
            </a:r>
            <a:r>
              <a:rPr lang="ko-KR" altLang="en-US" sz="2000" b="1" dirty="0"/>
              <a:t>입</a:t>
            </a:r>
            <a:r>
              <a:rPr lang="ko-KR" altLang="en-US" sz="2000" b="1" dirty="0" smtClean="0"/>
              <a:t> 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68863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아이디 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이메</a:t>
            </a:r>
            <a:r>
              <a:rPr lang="ko-KR" altLang="en-US" sz="1300" dirty="0" err="1"/>
              <a:t>일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비밀빈호</a:t>
            </a:r>
            <a:r>
              <a:rPr lang="ko-KR" altLang="en-US" sz="1300" dirty="0" smtClean="0"/>
              <a:t> 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비밀번호와 비밀번호 확인 </a:t>
            </a:r>
            <a:r>
              <a:rPr lang="ko-KR" altLang="en-US" sz="900" dirty="0" err="1" smtClean="0"/>
              <a:t>일치시</a:t>
            </a:r>
            <a:r>
              <a:rPr lang="ko-KR" altLang="en-US" sz="900" dirty="0" smtClean="0"/>
              <a:t> 가입가능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비밀번호와 비밀번호 확인 </a:t>
            </a:r>
            <a:r>
              <a:rPr lang="ko-KR" altLang="en-US" sz="900" dirty="0" err="1" smtClean="0"/>
              <a:t>불일치시</a:t>
            </a:r>
            <a:r>
              <a:rPr lang="ko-KR" altLang="en-US" sz="900" dirty="0" smtClean="0"/>
              <a:t> 아래쪽에 </a:t>
            </a:r>
            <a:r>
              <a:rPr lang="ko-KR" altLang="en-US" sz="900" dirty="0" err="1" smtClean="0"/>
              <a:t>확인메세지</a:t>
            </a:r>
            <a:r>
              <a:rPr lang="ko-KR" altLang="en-US" sz="900" dirty="0" smtClean="0"/>
              <a:t>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</a:t>
            </a:r>
            <a:r>
              <a:rPr lang="en-US" altLang="ko-KR" sz="1300" dirty="0"/>
              <a:t>	</a:t>
            </a:r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아이디 중복 확인 버튼</a:t>
            </a:r>
            <a:endParaRPr lang="en-US" altLang="ko-KR" sz="1300" dirty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아이디 사용 </a:t>
            </a:r>
            <a:r>
              <a:rPr lang="ko-KR" altLang="en-US" sz="900" dirty="0" err="1" smtClean="0"/>
              <a:t>가능시</a:t>
            </a:r>
            <a:r>
              <a:rPr lang="ko-KR" altLang="en-US" sz="900" dirty="0" smtClean="0"/>
              <a:t> 아이디 사용가능 확인 메시지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00B050"/>
                </a:solidFill>
              </a:rPr>
              <a:t>“</a:t>
            </a:r>
            <a:r>
              <a:rPr lang="ko-KR" altLang="en-US" sz="900" dirty="0" smtClean="0">
                <a:solidFill>
                  <a:srgbClr val="00B050"/>
                </a:solidFill>
              </a:rPr>
              <a:t>사용 가능한 아이디입니다</a:t>
            </a:r>
            <a:r>
              <a:rPr lang="en-US" altLang="ko-KR" sz="900" dirty="0" smtClean="0">
                <a:solidFill>
                  <a:srgbClr val="00B050"/>
                </a:solidFill>
              </a:rPr>
              <a:t>.”</a:t>
            </a:r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아이디 </a:t>
            </a:r>
            <a:r>
              <a:rPr lang="ko-KR" altLang="en-US" sz="900" dirty="0" err="1" smtClean="0"/>
              <a:t>중복시</a:t>
            </a:r>
            <a:r>
              <a:rPr lang="ko-KR" altLang="en-US" sz="900" dirty="0" smtClean="0"/>
              <a:t> 아이디 사용 불가 확인 메시지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이미 사용중인 아이디입니다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</a:t>
            </a:r>
            <a:endParaRPr lang="en-US" altLang="ko-KR" sz="10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주소 찾기 버튼</a:t>
            </a:r>
            <a:endParaRPr lang="en-US" altLang="ko-KR" sz="1300" dirty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버튼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modal </a:t>
            </a:r>
            <a:r>
              <a:rPr lang="ko-KR" altLang="en-US" sz="900" dirty="0" smtClean="0"/>
              <a:t>페이지 띄우기</a:t>
            </a:r>
            <a:endParaRPr lang="en-US" altLang="ko-KR" sz="900" dirty="0"/>
          </a:p>
          <a:p>
            <a:pPr marL="342900" indent="-342900">
              <a:buAutoNum type="arabicParenR" startAt="6"/>
            </a:pPr>
            <a:r>
              <a:rPr lang="ko-KR" altLang="en-US" sz="1300" dirty="0" smtClean="0"/>
              <a:t>주소 입력란</a:t>
            </a:r>
            <a:r>
              <a:rPr lang="en-US" altLang="ko-KR" sz="1300" dirty="0" smtClean="0"/>
              <a:t>.</a:t>
            </a:r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기본주소는 </a:t>
            </a:r>
            <a:r>
              <a:rPr lang="en-US" altLang="ko-KR" sz="900" dirty="0" smtClean="0"/>
              <a:t>5)</a:t>
            </a:r>
            <a:r>
              <a:rPr lang="ko-KR" altLang="en-US" sz="900" dirty="0" smtClean="0"/>
              <a:t>의 </a:t>
            </a:r>
            <a:r>
              <a:rPr lang="en-US" altLang="ko-KR" sz="900" dirty="0" smtClean="0"/>
              <a:t>modal</a:t>
            </a:r>
            <a:r>
              <a:rPr lang="ko-KR" altLang="en-US" sz="900" dirty="0" smtClean="0"/>
              <a:t>페이지에서 값만 받아와서 </a:t>
            </a:r>
            <a:r>
              <a:rPr lang="ko-KR" altLang="en-US" sz="900" dirty="0" err="1" smtClean="0"/>
              <a:t>주소값</a:t>
            </a:r>
            <a:r>
              <a:rPr lang="ko-KR" altLang="en-US" sz="900" dirty="0" smtClean="0"/>
              <a:t> 작성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상세주소는 직접 입력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가이드 사라짐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회원 가입 버튼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입력 값이 사용가능상태이고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빈값이</a:t>
            </a:r>
            <a:r>
              <a:rPr lang="ko-KR" altLang="en-US" sz="900" dirty="0" smtClean="0"/>
              <a:t> 없을 경우 회원가입 완료 후 </a:t>
            </a:r>
            <a:r>
              <a:rPr lang="en-US" altLang="ko-KR" sz="900" dirty="0" smtClean="0"/>
              <a:t>[login] </a:t>
            </a:r>
            <a:r>
              <a:rPr lang="ko-KR" altLang="en-US" sz="900" dirty="0" smtClean="0"/>
              <a:t>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입력 값이 사용 불가 상태이거나 빈 값이 있을 경우 </a:t>
            </a:r>
            <a:r>
              <a:rPr lang="ko-KR" altLang="en-US" sz="900" dirty="0" err="1" smtClean="0"/>
              <a:t>경고창을</a:t>
            </a:r>
            <a:r>
              <a:rPr lang="ko-KR" altLang="en-US" sz="900" dirty="0" smtClean="0"/>
              <a:t> 띄워주고 해당 위치로 </a:t>
            </a:r>
            <a:r>
              <a:rPr lang="en-US" altLang="ko-KR" sz="900" dirty="0" smtClean="0"/>
              <a:t>focus </a:t>
            </a:r>
            <a:r>
              <a:rPr lang="ko-KR" altLang="en-US" sz="900" dirty="0" smtClean="0"/>
              <a:t>이동</a:t>
            </a:r>
            <a:r>
              <a:rPr lang="en-US" altLang="ko-KR" sz="900" dirty="0" smtClean="0"/>
              <a:t> </a:t>
            </a: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0505" y="924713"/>
            <a:ext cx="3822550" cy="3900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join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83568" y="227687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3568" y="292494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3568" y="24928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57382" y="227687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57382" y="336802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3568" y="357301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13166" y="42210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cart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장바구</a:t>
            </a:r>
            <a:r>
              <a:rPr lang="ko-KR" altLang="en-US" sz="2000" b="1" dirty="0"/>
              <a:t>니</a:t>
            </a:r>
            <a:r>
              <a:rPr lang="ko-KR" altLang="en-US" sz="2000" b="1" dirty="0" smtClean="0"/>
              <a:t> 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err="1" smtClean="0"/>
              <a:t>비로그인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:</a:t>
            </a:r>
            <a:r>
              <a:rPr lang="ko-KR" altLang="en-US" sz="1300" dirty="0" smtClean="0"/>
              <a:t> 세션에 장바구니 정보 저장</a:t>
            </a:r>
            <a:endParaRPr lang="en-US" altLang="ko-KR" sz="1300" dirty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smtClean="0"/>
              <a:t>로그인 </a:t>
            </a:r>
            <a:r>
              <a:rPr lang="en-US" altLang="ko-KR" sz="1300" dirty="0" smtClean="0"/>
              <a:t>: DB</a:t>
            </a:r>
            <a:r>
              <a:rPr lang="ko-KR" altLang="en-US" sz="1300" dirty="0" smtClean="0"/>
              <a:t>에 장바구니 정보 저장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smtClean="0"/>
              <a:t>일정기간 이후 삭제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체크박스 전체 선택</a:t>
            </a:r>
          </a:p>
          <a:p>
            <a:pPr marL="342900" indent="-342900">
              <a:buAutoNum type="arabicParenR"/>
            </a:pPr>
            <a:r>
              <a:rPr lang="ko-KR" altLang="en-US" sz="1300" dirty="0" smtClean="0"/>
              <a:t>체크박스 전체 삭제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체크박스 체크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구매수량 변경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바로 주문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클릭한 상품만 </a:t>
            </a:r>
            <a:r>
              <a:rPr lang="en-US" altLang="ko-KR" sz="900" dirty="0" smtClean="0"/>
              <a:t>[order]</a:t>
            </a:r>
            <a:r>
              <a:rPr lang="ko-KR" altLang="en-US" sz="900" dirty="0" smtClean="0"/>
              <a:t>페이지로 이동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6)	</a:t>
            </a:r>
            <a:r>
              <a:rPr lang="ko-KR" altLang="en-US" sz="1300" dirty="0" smtClean="0"/>
              <a:t>상품 상세페이지로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7)	[order]</a:t>
            </a:r>
            <a:r>
              <a:rPr lang="ko-KR" altLang="en-US" sz="1300" dirty="0" smtClean="0"/>
              <a:t>페이지로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체크박스 선택된 상품들만 </a:t>
            </a:r>
            <a:r>
              <a:rPr lang="en-US" altLang="ko-KR" sz="1000" dirty="0" smtClean="0"/>
              <a:t>order</a:t>
            </a:r>
            <a:r>
              <a:rPr lang="ko-KR" altLang="en-US" sz="1000" dirty="0" smtClean="0"/>
              <a:t>페이지로 이동</a:t>
            </a:r>
            <a:endParaRPr lang="en-US" altLang="ko-KR" sz="1000" dirty="0" smtClean="0"/>
          </a:p>
          <a:p>
            <a:pPr marL="342900" indent="-342900"/>
            <a:r>
              <a:rPr lang="en-US" altLang="ko-KR" sz="10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체크박스 없을 시 클릭 불가</a:t>
            </a:r>
            <a:r>
              <a:rPr lang="en-US" altLang="ko-KR" sz="1000" dirty="0" smtClean="0"/>
              <a:t>(button disabled)</a:t>
            </a:r>
          </a:p>
          <a:p>
            <a:pPr marL="342900" indent="-342900"/>
            <a:r>
              <a:rPr lang="en-US" altLang="ko-KR" sz="10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err="1" smtClean="0"/>
              <a:t>비로그인일</a:t>
            </a:r>
            <a:r>
              <a:rPr lang="ko-KR" altLang="en-US" sz="1000" dirty="0" smtClean="0"/>
              <a:t> 경우 </a:t>
            </a:r>
            <a:r>
              <a:rPr lang="en-US" altLang="ko-KR" sz="1000" dirty="0" smtClean="0"/>
              <a:t>modal</a:t>
            </a:r>
            <a:r>
              <a:rPr lang="ko-KR" altLang="en-US" sz="1000" dirty="0" smtClean="0"/>
              <a:t>페이지 띄우기 </a:t>
            </a:r>
            <a:endParaRPr lang="en-US" altLang="ko-KR" sz="1000" dirty="0" smtClean="0"/>
          </a:p>
          <a:p>
            <a:pPr marL="342900" indent="-342900">
              <a:buAutoNum type="arabicParenR" startAt="8"/>
            </a:pPr>
            <a:r>
              <a:rPr lang="ko-KR" altLang="en-US" sz="1300" dirty="0" smtClean="0"/>
              <a:t>체크박스 체크된 상품들의 가격들만 합산해서 출력</a:t>
            </a: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5" y="908720"/>
            <a:ext cx="4598413" cy="50965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cart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99592" y="185585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7584" y="26891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19766" y="182507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343702" y="26171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7758" y="268917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23728" y="27611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91574" y="4561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87624" y="2708920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592" y="42013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600" y="4149080"/>
            <a:ext cx="34563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비로그인</a:t>
            </a:r>
            <a:r>
              <a:rPr lang="ko-KR" altLang="en-US" sz="2000" b="1" dirty="0" smtClean="0"/>
              <a:t> 주문확인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비회원 구매 페이지 이동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로그인 페이지로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smtClean="0"/>
              <a:t>로그인 시 </a:t>
            </a:r>
            <a:r>
              <a:rPr lang="en-US" altLang="ko-KR" sz="900" dirty="0" smtClean="0"/>
              <a:t>[order]</a:t>
            </a:r>
            <a:r>
              <a:rPr lang="ko-KR" altLang="en-US" sz="900" dirty="0" smtClean="0"/>
              <a:t>페이지로 이동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949118"/>
            <a:ext cx="4815748" cy="24078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order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763688" y="227687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5630" y="2276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order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비 로그인 주문하기 페이지 상</a:t>
            </a:r>
            <a:r>
              <a:rPr lang="ko-KR" altLang="en-US" sz="2000" b="1" dirty="0"/>
              <a:t>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총 주문금액 보여주기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주문자 정보입력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주문자 이름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휴대전화번호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메인주소</a:t>
            </a:r>
            <a:r>
              <a:rPr lang="ko-KR" altLang="en-US" sz="900" dirty="0" smtClean="0"/>
              <a:t> 입력</a:t>
            </a:r>
            <a:endParaRPr lang="en-US" altLang="ko-KR" sz="900" dirty="0"/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err="1" smtClean="0"/>
              <a:t>배송지</a:t>
            </a:r>
            <a:r>
              <a:rPr lang="ko-KR" altLang="en-US" sz="1300" dirty="0" smtClean="0"/>
              <a:t> 정보입력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주문자 정보와 동일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주문자 정보의 이름과 휴대전화번호가 자동으로 입력된다</a:t>
            </a:r>
            <a:r>
              <a:rPr lang="en-US" altLang="ko-KR" sz="900" dirty="0" smtClean="0"/>
              <a:t>.</a:t>
            </a:r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주소 찾기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버튼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modal </a:t>
            </a:r>
            <a:r>
              <a:rPr lang="ko-KR" altLang="en-US" sz="900" dirty="0" smtClean="0"/>
              <a:t>페이지 띄우기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48961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Order_</a:t>
                      </a:r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unlogin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47864" y="329601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7584" y="463339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7584" y="35730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87718" y="463339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99792" y="50654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6004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비 로그인 주문하기  페이지 하단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총 주문금액 보여주기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결제수단 선택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약관 동의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결제하기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모든 입력란에 입력을 하였을 경우 은행선택 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smtClean="0"/>
              <a:t>입력란이 비어있는 경우 </a:t>
            </a:r>
            <a:r>
              <a:rPr lang="ko-KR" altLang="en-US" sz="900" dirty="0" err="1" smtClean="0"/>
              <a:t>경고창을</a:t>
            </a:r>
            <a:r>
              <a:rPr lang="ko-KR" altLang="en-US" sz="900" dirty="0" smtClean="0"/>
              <a:t> 띄워준 후 비어있는 입력란으로 </a:t>
            </a:r>
            <a:r>
              <a:rPr lang="en-US" altLang="ko-KR" sz="900" dirty="0" smtClean="0"/>
              <a:t>focus</a:t>
            </a:r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3796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order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49070" y="213285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7584" y="32129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7584" y="27809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79712" y="42733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회원 주문하기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쿠폰 사용 </a:t>
            </a:r>
            <a:r>
              <a:rPr lang="en-US" altLang="ko-KR" sz="1300" dirty="0" smtClean="0"/>
              <a:t>select box</a:t>
            </a:r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smtClean="0"/>
              <a:t>회원이 보유한 쿠폰만 선택가능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회원이 보유한 포인트 출력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사용할 포인트 입력란</a:t>
            </a:r>
            <a:r>
              <a:rPr lang="en-US" altLang="ko-KR" sz="1300" dirty="0" smtClean="0"/>
              <a:t>.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포인트 사용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보유한 포인트보다 많을 경우 </a:t>
            </a:r>
            <a:r>
              <a:rPr lang="ko-KR" altLang="en-US" sz="900" dirty="0" err="1" smtClean="0"/>
              <a:t>경고창</a:t>
            </a:r>
            <a:r>
              <a:rPr lang="ko-KR" altLang="en-US" sz="900" dirty="0" smtClean="0"/>
              <a:t> 띄우기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smtClean="0"/>
              <a:t>보유한 포인트보다 적게 입력했을 경우 보유포인트에서 사용한 포인트 만큼 차감한 후 상품 결제 금액에 포인트 적용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결제하기</a:t>
            </a:r>
            <a:endParaRPr lang="en-US" altLang="ko-KR" sz="1300" dirty="0"/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모든 입력란에 입력을 하였을 경우 예상 결제 금액이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원이 </a:t>
            </a:r>
            <a:r>
              <a:rPr lang="ko-KR" altLang="en-US" sz="900" dirty="0" err="1" smtClean="0"/>
              <a:t>아닐경우</a:t>
            </a:r>
            <a:r>
              <a:rPr lang="ko-KR" altLang="en-US" sz="900" dirty="0" smtClean="0"/>
              <a:t> 은행선택 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입력란이 비어있는 경우 </a:t>
            </a:r>
            <a:r>
              <a:rPr lang="ko-KR" altLang="en-US" sz="900" dirty="0" err="1" smtClean="0"/>
              <a:t>경고창을</a:t>
            </a:r>
            <a:r>
              <a:rPr lang="ko-KR" altLang="en-US" sz="900" dirty="0" smtClean="0"/>
              <a:t> 띄워준 후 비어있는 입력란으로 </a:t>
            </a:r>
            <a:r>
              <a:rPr lang="en-US" altLang="ko-KR" sz="900" dirty="0" smtClean="0"/>
              <a:t>focus</a:t>
            </a: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3190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order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843808" y="235991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95536" y="3484163"/>
            <a:ext cx="4464496" cy="3035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35141" y="112474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상</a:t>
            </a:r>
            <a:r>
              <a:rPr lang="ko-KR" altLang="en-US" sz="1200" dirty="0">
                <a:solidFill>
                  <a:srgbClr val="FF0000"/>
                </a:solidFill>
              </a:rPr>
              <a:t>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11205" y="350100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하</a:t>
            </a:r>
            <a:r>
              <a:rPr lang="ko-KR" altLang="en-US" sz="1200" dirty="0" smtClean="0">
                <a:solidFill>
                  <a:srgbClr val="FF0000"/>
                </a:solidFill>
              </a:rPr>
              <a:t>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35532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83462" y="386104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1574" y="37890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03542" y="60015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주</a:t>
            </a:r>
            <a:r>
              <a:rPr lang="ko-KR" altLang="en-US" sz="2000" b="1" dirty="0"/>
              <a:t>소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배송지</a:t>
            </a:r>
            <a:r>
              <a:rPr lang="ko-KR" altLang="en-US" sz="1300" dirty="0" smtClean="0"/>
              <a:t> 정보 입력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취소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modal </a:t>
            </a:r>
            <a:r>
              <a:rPr lang="ko-KR" altLang="en-US" sz="900" dirty="0" smtClean="0"/>
              <a:t>페이지 닫기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완료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 내용 작성 완료 시 </a:t>
            </a:r>
            <a:r>
              <a:rPr lang="ko-KR" altLang="en-US" sz="900" dirty="0" err="1" smtClean="0"/>
              <a:t>배송지</a:t>
            </a:r>
            <a:r>
              <a:rPr lang="ko-KR" altLang="en-US" sz="900" dirty="0" smtClean="0"/>
              <a:t> 추가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미작성</a:t>
            </a:r>
            <a:r>
              <a:rPr lang="ko-KR" altLang="en-US" sz="900" dirty="0" smtClean="0"/>
              <a:t> 내용이 있을 시 </a:t>
            </a:r>
            <a:r>
              <a:rPr lang="ko-KR" altLang="en-US" sz="900" dirty="0" err="1" smtClean="0"/>
              <a:t>경고창</a:t>
            </a:r>
            <a:r>
              <a:rPr lang="ko-KR" altLang="en-US" sz="900" dirty="0" smtClean="0"/>
              <a:t> 띄우고 </a:t>
            </a:r>
            <a:r>
              <a:rPr lang="en-US" altLang="ko-KR" sz="900" dirty="0" smtClean="0"/>
              <a:t>focus </a:t>
            </a:r>
            <a:r>
              <a:rPr lang="ko-KR" altLang="en-US" sz="900" dirty="0" smtClean="0"/>
              <a:t>이동</a:t>
            </a: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39552" y="908720"/>
            <a:ext cx="4207945" cy="2594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adress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641158" y="141277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1680" y="27809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55776" y="270892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은행선택 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무통장 입금 은행 선택</a:t>
            </a:r>
            <a:r>
              <a:rPr lang="en-US" altLang="ko-KR" sz="1300" dirty="0" smtClean="0"/>
              <a:t>(radio)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완료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클릭 후 주문 완료 페이지 이동</a:t>
            </a: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1387786"/>
            <a:ext cx="4464496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bank_select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123728" y="192786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3728" y="27809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main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주문완료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smtClean="0"/>
              <a:t>주문 </a:t>
            </a:r>
            <a:r>
              <a:rPr lang="ko-KR" altLang="en-US" sz="1300" dirty="0" err="1" smtClean="0"/>
              <a:t>완료시</a:t>
            </a:r>
            <a:r>
              <a:rPr lang="ko-KR" altLang="en-US" sz="1300" dirty="0" smtClean="0"/>
              <a:t> 문자 </a:t>
            </a:r>
            <a:r>
              <a:rPr lang="en-US" altLang="ko-KR" sz="1300" dirty="0" smtClean="0"/>
              <a:t>or </a:t>
            </a:r>
            <a:r>
              <a:rPr lang="ko-KR" altLang="en-US" sz="1300" dirty="0" err="1" smtClean="0"/>
              <a:t>카카오톡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or </a:t>
            </a:r>
            <a:r>
              <a:rPr lang="ko-KR" altLang="en-US" sz="1300" dirty="0" smtClean="0"/>
              <a:t>메일로 주문완료 정보 전송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선택한 은행 입금 정보 보여주기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은행명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계좌번호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예금주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입금금액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마감일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마감일까지 </a:t>
            </a:r>
            <a:r>
              <a:rPr lang="ko-KR" altLang="en-US" sz="900" dirty="0" err="1" smtClean="0"/>
              <a:t>미입금시</a:t>
            </a:r>
            <a:r>
              <a:rPr lang="ko-KR" altLang="en-US" sz="900" dirty="0" smtClean="0"/>
              <a:t> 주문 자동 취소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홈으로 가기</a:t>
            </a: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6339" y="908720"/>
            <a:ext cx="4595701" cy="31212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order_complete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11560" y="257593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79712" y="340925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mypage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비로그인</a:t>
            </a:r>
            <a:r>
              <a:rPr lang="ko-KR" altLang="en-US" sz="2000" b="1" dirty="0" smtClean="0"/>
              <a:t> 주문조회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이름 입력란</a:t>
            </a:r>
            <a:r>
              <a:rPr lang="en-US" altLang="ko-KR" sz="1300" dirty="0" smtClean="0"/>
              <a:t>.</a:t>
            </a:r>
          </a:p>
          <a:p>
            <a:pPr marL="342900" indent="-342900">
              <a:buAutoNum type="arabicParenR"/>
            </a:pPr>
            <a:r>
              <a:rPr lang="ko-KR" altLang="en-US" sz="1300" dirty="0" smtClean="0"/>
              <a:t>휴대전화번호 입력란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주문번호 입력란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확인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일치하는 정보가 </a:t>
            </a:r>
            <a:r>
              <a:rPr lang="ko-KR" altLang="en-US" sz="900" dirty="0" err="1" smtClean="0"/>
              <a:t>있을시</a:t>
            </a:r>
            <a:r>
              <a:rPr lang="ko-KR" altLang="en-US" sz="900" dirty="0" smtClean="0"/>
              <a:t> 주문확인 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일치하는 정보가 </a:t>
            </a:r>
            <a:r>
              <a:rPr lang="ko-KR" altLang="en-US" sz="900" dirty="0" err="1" smtClean="0"/>
              <a:t>없을시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경고창으로</a:t>
            </a:r>
            <a:r>
              <a:rPr lang="ko-KR" altLang="en-US" sz="900" dirty="0" smtClean="0"/>
              <a:t> 메시지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일치하는 정보가 없습니다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</a:t>
            </a:r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65413" y="908720"/>
            <a:ext cx="4268565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ordersearch_unlogin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21078" y="243192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1078" y="286396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1078" y="264794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3728" y="319323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마이페이</a:t>
            </a:r>
            <a:r>
              <a:rPr lang="ko-KR" altLang="en-US" sz="2000" b="1" dirty="0" err="1"/>
              <a:t>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마이페이지</a:t>
            </a:r>
            <a:r>
              <a:rPr lang="ko-KR" altLang="en-US" sz="1300" dirty="0" smtClean="0"/>
              <a:t> 회원 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남은 </a:t>
            </a:r>
            <a:r>
              <a:rPr lang="ko-KR" altLang="en-US" sz="900" dirty="0" err="1" smtClean="0"/>
              <a:t>캐쉬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남은 포인트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쿠폰개수 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회원등급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포인트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쿠폰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구매내역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주문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배송 확인 페이지 이동</a:t>
            </a:r>
            <a:endParaRPr lang="en-US" altLang="ko-KR" sz="1300" dirty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관심상품 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개인정보 변경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내가 작성한 문의</a:t>
            </a:r>
            <a:r>
              <a:rPr lang="en-US" altLang="ko-KR" sz="1300" dirty="0" smtClean="0"/>
              <a:t>/Q&amp;A </a:t>
            </a:r>
            <a:r>
              <a:rPr lang="ko-KR" altLang="en-US" sz="1300" dirty="0" smtClean="0"/>
              <a:t>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판매자 전환 페이지 이동</a:t>
            </a:r>
            <a:endParaRPr lang="en-US" altLang="ko-KR" sz="1300" dirty="0" smtClean="0"/>
          </a:p>
          <a:p>
            <a:pPr marL="342900" indent="-342900">
              <a:buAutoNum type="arabicParenR" startAt="12"/>
            </a:pPr>
            <a:r>
              <a:rPr lang="ko-KR" altLang="en-US" sz="1300" dirty="0" smtClean="0"/>
              <a:t>회원등급 표시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회원등급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혜택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mypage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49070" y="155679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87518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39446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39752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15816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63888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35590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7518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83662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63888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1772816"/>
            <a:ext cx="316835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19566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⑫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회원등급 상세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마이페이지</a:t>
            </a:r>
            <a:r>
              <a:rPr lang="ko-KR" altLang="en-US" sz="1300" dirty="0" smtClean="0"/>
              <a:t> 회원 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남은 </a:t>
            </a:r>
            <a:r>
              <a:rPr lang="ko-KR" altLang="en-US" sz="900" dirty="0" err="1" smtClean="0"/>
              <a:t>캐쉬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남은 포인트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쿠폰개수 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회원등급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포인트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쿠폰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구매내역 상세보기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주문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배송 확인 페이지 이동</a:t>
            </a:r>
            <a:endParaRPr lang="en-US" altLang="ko-KR" sz="1300" dirty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관심상품 보기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개인정보 변경 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내가 작성한 문의</a:t>
            </a:r>
            <a:r>
              <a:rPr lang="en-US" altLang="ko-KR" sz="1300" dirty="0" smtClean="0"/>
              <a:t>/Q&amp;A </a:t>
            </a:r>
            <a:r>
              <a:rPr lang="ko-KR" altLang="en-US" sz="1300" dirty="0" smtClean="0"/>
              <a:t>페이지 이동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판매자 전환 페이지 이동</a:t>
            </a:r>
            <a:endParaRPr lang="en-US" altLang="ko-KR" sz="1300" dirty="0" smtClean="0"/>
          </a:p>
          <a:p>
            <a:pPr marL="342900" indent="-342900">
              <a:buAutoNum type="arabicParenR" startAt="12"/>
            </a:pPr>
            <a:r>
              <a:rPr lang="ko-KR" altLang="en-US" sz="1300" dirty="0" smtClean="0"/>
              <a:t>회원등급 표시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회원등급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혜택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grade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49070" y="155679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87518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39446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39752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15816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63888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35590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7518" y="232913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83662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63888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3608" y="1772816"/>
            <a:ext cx="316835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19566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⑫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캐쉬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보유 </a:t>
            </a: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출력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충전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사용내역 출력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05172" y="908720"/>
            <a:ext cx="4445224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cash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21078" y="243192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92" y="299695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1078" y="263691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포인</a:t>
            </a:r>
            <a:r>
              <a:rPr lang="ko-KR" altLang="en-US" sz="2000" b="1" dirty="0"/>
              <a:t>트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보유 포인</a:t>
            </a:r>
            <a:r>
              <a:rPr lang="ko-KR" altLang="en-US" sz="1300" dirty="0"/>
              <a:t>트</a:t>
            </a:r>
            <a:r>
              <a:rPr lang="ko-KR" altLang="en-US" sz="1300" dirty="0" smtClean="0"/>
              <a:t> 출력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포인트 </a:t>
            </a:r>
            <a:r>
              <a:rPr lang="ko-KR" altLang="en-US" sz="1300" dirty="0" err="1" smtClean="0"/>
              <a:t>캐쉬</a:t>
            </a:r>
            <a:r>
              <a:rPr lang="ko-KR" altLang="en-US" sz="1300" dirty="0" smtClean="0"/>
              <a:t> 변경 신청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- 10000</a:t>
            </a:r>
            <a:r>
              <a:rPr lang="ko-KR" altLang="en-US" sz="900" dirty="0" smtClean="0"/>
              <a:t>포인트 이상 시에만 가능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포인</a:t>
            </a:r>
            <a:r>
              <a:rPr lang="ko-KR" altLang="en-US" sz="1300" dirty="0"/>
              <a:t>트</a:t>
            </a:r>
            <a:r>
              <a:rPr lang="ko-KR" altLang="en-US" sz="1300" dirty="0" smtClean="0"/>
              <a:t> 사용내역 출력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05172" y="908720"/>
            <a:ext cx="4445224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point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21078" y="243192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92" y="299695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1078" y="263691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쿠</a:t>
            </a:r>
            <a:r>
              <a:rPr lang="ko-KR" altLang="en-US" sz="2000" b="1" dirty="0"/>
              <a:t>폰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쿠폰 내역 출력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쿠폰 등록하기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코드로 쿠폰등록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343" y="908720"/>
            <a:ext cx="4320882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coupon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99592" y="220486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300798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구매내</a:t>
            </a:r>
            <a:r>
              <a:rPr lang="ko-KR" altLang="en-US" sz="2000" b="1" dirty="0"/>
              <a:t>역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구매 정보 표시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상품사진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상품명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가격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구매일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상품상세보기 페이지 이동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더보기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05172" y="908720"/>
            <a:ext cx="4445224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orderhistory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77062" y="250392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67744" y="307999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636912"/>
            <a:ext cx="31683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주문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배송조회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상품 주문 상태정보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결제대기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배송대기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배송중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배송완료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구매완료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상품상태 별 이벤트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주문취소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결제대기 및 배송대기 시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반품하기 </a:t>
            </a:r>
            <a:r>
              <a:rPr lang="en-US" altLang="ko-KR" sz="900" dirty="0" smtClean="0"/>
              <a:t>: </a:t>
            </a:r>
            <a:r>
              <a:rPr lang="ko-KR" altLang="en-US" sz="900" dirty="0" err="1" smtClean="0"/>
              <a:t>배송중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배송완료 시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교환하기 </a:t>
            </a:r>
            <a:r>
              <a:rPr lang="en-US" altLang="ko-KR" sz="900" dirty="0" smtClean="0"/>
              <a:t>: </a:t>
            </a:r>
            <a:r>
              <a:rPr lang="ko-KR" altLang="en-US" sz="900" dirty="0" err="1" smtClean="0"/>
              <a:t>배송중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배송완료 시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구매완료 </a:t>
            </a:r>
            <a:r>
              <a:rPr lang="en-US" altLang="ko-KR" sz="900" dirty="0" smtClean="0"/>
              <a:t>: </a:t>
            </a:r>
            <a:r>
              <a:rPr lang="ko-KR" altLang="en-US" sz="900" dirty="0" err="1" smtClean="0"/>
              <a:t>배송중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배송완료 시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05172" y="908720"/>
            <a:ext cx="4445224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ordersearch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707904" y="278092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67744" y="306896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비로그인</a:t>
            </a:r>
            <a:r>
              <a:rPr lang="ko-KR" altLang="en-US" sz="2000" b="1" dirty="0" smtClean="0"/>
              <a:t> 메인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en-US" altLang="ko-KR" sz="1300" dirty="0" smtClean="0"/>
              <a:t>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메인 페이지로 이동</a:t>
            </a:r>
            <a:r>
              <a:rPr lang="en-US" altLang="ko-KR" sz="1300" dirty="0" smtClean="0"/>
              <a:t> 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장바구니 페이지로 이동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비회원 구매조회 페이지로 이동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로그인 페이지 이동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고객센터 페이지로 이동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베스트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베스트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의류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의류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8)	</a:t>
            </a:r>
            <a:r>
              <a:rPr lang="ko-KR" altLang="en-US" sz="1300" dirty="0" smtClean="0"/>
              <a:t>액세서리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악세사리</a:t>
            </a:r>
            <a:r>
              <a:rPr lang="ko-KR" altLang="en-US" sz="1300" dirty="0" smtClean="0"/>
              <a:t> 페이지 이동</a:t>
            </a:r>
            <a:endParaRPr lang="en-US" altLang="ko-KR" sz="1300" dirty="0"/>
          </a:p>
          <a:p>
            <a:pPr marL="342900" indent="-342900">
              <a:buAutoNum type="arabicParenR" startAt="9"/>
            </a:pPr>
            <a:r>
              <a:rPr lang="ko-KR" altLang="en-US" sz="1300" dirty="0" smtClean="0"/>
              <a:t>브랜드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브랜드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상품 상세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err="1" smtClean="0"/>
              <a:t>더보기에</a:t>
            </a:r>
            <a:r>
              <a:rPr lang="ko-KR" altLang="en-US" sz="1300" dirty="0" smtClean="0"/>
              <a:t> 해당하는 리스트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검색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상품명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상품검색어</a:t>
            </a:r>
            <a:r>
              <a:rPr lang="en-US" altLang="ko-KR" sz="1300" dirty="0" smtClean="0"/>
              <a:t>)</a:t>
            </a:r>
            <a:endParaRPr lang="en-US" altLang="ko-KR" sz="1300" dirty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90985"/>
            <a:ext cx="4536504" cy="89747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115616" y="1340768"/>
            <a:ext cx="30243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3608" y="3356992"/>
            <a:ext cx="72008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780928"/>
            <a:ext cx="309634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3608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75656" y="42210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35896" y="30689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31734" y="58772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5536" y="6926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7585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15816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75750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9593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19672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67744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15816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63888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3608" y="99176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75656" y="7647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⑫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관심상</a:t>
            </a:r>
            <a:r>
              <a:rPr lang="ko-KR" altLang="en-US" sz="2000" b="1" dirty="0"/>
              <a:t>품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상</a:t>
            </a:r>
            <a:r>
              <a:rPr lang="ko-KR" altLang="en-US" sz="1300" dirty="0"/>
              <a:t>품</a:t>
            </a:r>
            <a:r>
              <a:rPr lang="ko-KR" altLang="en-US" sz="1300" dirty="0" smtClean="0"/>
              <a:t> 정보 표시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상품사진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상품명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가격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상품상세보기 페이지 이동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더보기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05172" y="908720"/>
            <a:ext cx="4445224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orderhistory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77062" y="250392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67744" y="307999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636912"/>
            <a:ext cx="31683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개인정보 변경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68863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아이디 출력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수정불가</a:t>
            </a:r>
            <a:r>
              <a:rPr lang="en-US" altLang="ko-KR" sz="1300" dirty="0" smtClean="0"/>
              <a:t>)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이메</a:t>
            </a:r>
            <a:r>
              <a:rPr lang="ko-KR" altLang="en-US" sz="1300" dirty="0" err="1"/>
              <a:t>일</a:t>
            </a:r>
            <a:r>
              <a:rPr lang="ko-KR" altLang="en-US" sz="1300" dirty="0" smtClean="0"/>
              <a:t> 출</a:t>
            </a:r>
            <a:r>
              <a:rPr lang="ko-KR" altLang="en-US" sz="1300" dirty="0"/>
              <a:t>력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수정가능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비밀빈호</a:t>
            </a:r>
            <a:r>
              <a:rPr lang="ko-KR" altLang="en-US" sz="1300" dirty="0" smtClean="0"/>
              <a:t> 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비밀번호변경을 원할 경우에만 작성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비밀번호와 비밀번호 확인 </a:t>
            </a:r>
            <a:r>
              <a:rPr lang="ko-KR" altLang="en-US" sz="900" dirty="0" err="1" smtClean="0"/>
              <a:t>불일치시</a:t>
            </a:r>
            <a:r>
              <a:rPr lang="ko-KR" altLang="en-US" sz="900" dirty="0" smtClean="0"/>
              <a:t> 아래쪽에 </a:t>
            </a:r>
            <a:r>
              <a:rPr lang="ko-KR" altLang="en-US" sz="900" dirty="0" err="1" smtClean="0"/>
              <a:t>확인메세지</a:t>
            </a:r>
            <a:r>
              <a:rPr lang="ko-KR" altLang="en-US" sz="900" dirty="0" smtClean="0"/>
              <a:t>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</a:t>
            </a:r>
            <a:r>
              <a:rPr lang="en-US" altLang="ko-KR" sz="1300" dirty="0"/>
              <a:t>	</a:t>
            </a:r>
          </a:p>
          <a:p>
            <a:pPr marL="342900" indent="-342900"/>
            <a:r>
              <a:rPr lang="en-US" altLang="ko-KR" sz="1300" dirty="0" smtClean="0"/>
              <a:t>4)	</a:t>
            </a:r>
            <a:r>
              <a:rPr lang="ko-KR" altLang="en-US" sz="1300" dirty="0" smtClean="0"/>
              <a:t>주소 찾기 버튼</a:t>
            </a:r>
            <a:endParaRPr lang="en-US" altLang="ko-KR" sz="1300" dirty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버튼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modal </a:t>
            </a:r>
            <a:r>
              <a:rPr lang="ko-KR" altLang="en-US" sz="900" dirty="0" smtClean="0"/>
              <a:t>페이지 띄우기</a:t>
            </a:r>
            <a:endParaRPr lang="en-US" altLang="ko-KR" sz="900" dirty="0"/>
          </a:p>
          <a:p>
            <a:pPr marL="342900" indent="-342900"/>
            <a:r>
              <a:rPr lang="en-US" altLang="ko-KR" sz="1300" dirty="0" smtClean="0"/>
              <a:t>5)	</a:t>
            </a:r>
            <a:r>
              <a:rPr lang="ko-KR" altLang="en-US" sz="1300" dirty="0" smtClean="0"/>
              <a:t>주소 입력란</a:t>
            </a:r>
            <a:r>
              <a:rPr lang="en-US" altLang="ko-KR" sz="1300" dirty="0" smtClean="0"/>
              <a:t>.</a:t>
            </a:r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기본주소는 </a:t>
            </a:r>
            <a:r>
              <a:rPr lang="en-US" altLang="ko-KR" sz="900" dirty="0" smtClean="0"/>
              <a:t>5)</a:t>
            </a:r>
            <a:r>
              <a:rPr lang="ko-KR" altLang="en-US" sz="900" dirty="0" smtClean="0"/>
              <a:t>의 </a:t>
            </a:r>
            <a:r>
              <a:rPr lang="en-US" altLang="ko-KR" sz="900" dirty="0" smtClean="0"/>
              <a:t>modal</a:t>
            </a:r>
            <a:r>
              <a:rPr lang="ko-KR" altLang="en-US" sz="900" dirty="0" smtClean="0"/>
              <a:t>페이지에서 값만 받아와서 </a:t>
            </a:r>
            <a:r>
              <a:rPr lang="ko-KR" altLang="en-US" sz="900" dirty="0" err="1" smtClean="0"/>
              <a:t>주소값</a:t>
            </a:r>
            <a:r>
              <a:rPr lang="ko-KR" altLang="en-US" sz="900" dirty="0" smtClean="0"/>
              <a:t> 작성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상세주소는 직접 입력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가이드 사라짐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수</a:t>
            </a:r>
            <a:r>
              <a:rPr lang="ko-KR" altLang="en-US" sz="1300" dirty="0"/>
              <a:t>정</a:t>
            </a:r>
            <a:r>
              <a:rPr lang="ko-KR" altLang="en-US" sz="1300" dirty="0" smtClean="0"/>
              <a:t> 버튼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입력이 필요한 항목이 사용가능상태이고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빈값이</a:t>
            </a:r>
            <a:r>
              <a:rPr lang="ko-KR" altLang="en-US" sz="900" dirty="0" smtClean="0"/>
              <a:t> 없을 경우 회원가입 완료 후 </a:t>
            </a:r>
            <a:r>
              <a:rPr lang="en-US" altLang="ko-KR" sz="900" dirty="0" smtClean="0"/>
              <a:t>[login] </a:t>
            </a:r>
            <a:r>
              <a:rPr lang="ko-KR" altLang="en-US" sz="900" dirty="0" smtClean="0"/>
              <a:t>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입력 값이 사용 불가 상태이거나 빈 값이 있을 경우 </a:t>
            </a:r>
            <a:r>
              <a:rPr lang="ko-KR" altLang="en-US" sz="900" dirty="0" err="1" smtClean="0"/>
              <a:t>경고창을</a:t>
            </a:r>
            <a:r>
              <a:rPr lang="ko-KR" altLang="en-US" sz="900" dirty="0" smtClean="0"/>
              <a:t> 띄워주고 해당 위치로 </a:t>
            </a:r>
            <a:r>
              <a:rPr lang="en-US" altLang="ko-KR" sz="900" dirty="0" smtClean="0"/>
              <a:t>focus </a:t>
            </a:r>
            <a:r>
              <a:rPr lang="ko-KR" altLang="en-US" sz="900" dirty="0" smtClean="0"/>
              <a:t>이동</a:t>
            </a:r>
            <a:r>
              <a:rPr lang="en-US" altLang="ko-KR" sz="900" dirty="0" smtClean="0"/>
              <a:t> </a:t>
            </a:r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0505" y="924713"/>
            <a:ext cx="3822550" cy="3900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modify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83568" y="227687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3568" y="292494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3568" y="24928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57382" y="227687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57382" y="336802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3568" y="357301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13166" y="42210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/>
              <a:t>Q&amp;A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작성한 </a:t>
            </a:r>
            <a:r>
              <a:rPr lang="en-US" altLang="ko-KR" sz="1300" dirty="0" smtClean="0"/>
              <a:t>Q&amp;A </a:t>
            </a:r>
            <a:r>
              <a:rPr lang="ko-KR" altLang="en-US" sz="1300" dirty="0" smtClean="0"/>
              <a:t>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작성제목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답변 여부 상태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Q&amp;A</a:t>
            </a:r>
            <a:r>
              <a:rPr lang="ko-KR" altLang="en-US" sz="900" dirty="0" smtClean="0"/>
              <a:t>상세보기 페이지 이동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343" y="908720"/>
            <a:ext cx="4320882" cy="25745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myqna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77062" y="250392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2636912"/>
            <a:ext cx="316835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판매자 전환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통장 비밀번호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환전 </a:t>
            </a:r>
            <a:r>
              <a:rPr lang="ko-KR" altLang="en-US" sz="900" dirty="0" err="1" smtClean="0"/>
              <a:t>신청시</a:t>
            </a:r>
            <a:r>
              <a:rPr lang="ko-KR" altLang="en-US" sz="900" dirty="0" smtClean="0"/>
              <a:t> 필요한 </a:t>
            </a:r>
            <a:r>
              <a:rPr lang="ko-KR" altLang="en-US" sz="900" dirty="0" smtClean="0"/>
              <a:t>비밀번호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비밀번호와 비밀번호 확인 </a:t>
            </a:r>
            <a:r>
              <a:rPr lang="ko-KR" altLang="en-US" sz="900" dirty="0" err="1" smtClean="0"/>
              <a:t>일치시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아래쪽에 확인메시지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00B050"/>
                </a:solidFill>
              </a:rPr>
              <a:t>“</a:t>
            </a:r>
            <a:r>
              <a:rPr lang="ko-KR" altLang="en-US" sz="900" dirty="0" smtClean="0">
                <a:solidFill>
                  <a:srgbClr val="00B050"/>
                </a:solidFill>
              </a:rPr>
              <a:t>비밀번호가 일치합니다</a:t>
            </a:r>
            <a:r>
              <a:rPr lang="en-US" altLang="ko-KR" sz="900" dirty="0" smtClean="0">
                <a:solidFill>
                  <a:srgbClr val="00B050"/>
                </a:solidFill>
              </a:rPr>
              <a:t>.”</a:t>
            </a:r>
            <a:endParaRPr lang="en-US" altLang="ko-KR" sz="900" dirty="0" smtClean="0">
              <a:solidFill>
                <a:srgbClr val="00B050"/>
              </a:solidFill>
            </a:endParaRPr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smtClean="0"/>
              <a:t>비밀번호가 짧을 경우 아래쪽에 확인 메시지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비밀번호는 </a:t>
            </a:r>
            <a:r>
              <a:rPr lang="en-US" altLang="ko-KR" sz="900" dirty="0" smtClean="0">
                <a:solidFill>
                  <a:srgbClr val="FF0000"/>
                </a:solidFill>
              </a:rPr>
              <a:t>8</a:t>
            </a:r>
            <a:r>
              <a:rPr lang="ko-KR" altLang="en-US" sz="900" dirty="0" smtClean="0">
                <a:solidFill>
                  <a:srgbClr val="FF0000"/>
                </a:solidFill>
              </a:rPr>
              <a:t>자 이상이어야 합니다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 </a:t>
            </a:r>
            <a:endParaRPr lang="en-US" altLang="ko-KR" sz="900" dirty="0" smtClean="0">
              <a:solidFill>
                <a:srgbClr val="FF0000"/>
              </a:solidFill>
            </a:endParaRPr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비밀번호와 비밀번호 확인 </a:t>
            </a:r>
            <a:r>
              <a:rPr lang="ko-KR" altLang="en-US" sz="900" dirty="0" err="1" smtClean="0"/>
              <a:t>불일치시</a:t>
            </a:r>
            <a:r>
              <a:rPr lang="ko-KR" altLang="en-US" sz="900" dirty="0" smtClean="0"/>
              <a:t> 아래쪽에 </a:t>
            </a:r>
            <a:r>
              <a:rPr lang="ko-KR" altLang="en-US" sz="900" dirty="0" err="1" smtClean="0"/>
              <a:t>확인메세지</a:t>
            </a:r>
            <a:r>
              <a:rPr lang="ko-KR" altLang="en-US" sz="900" dirty="0" smtClean="0"/>
              <a:t>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 smtClean="0"/>
              <a:t>	</a:t>
            </a:r>
            <a:r>
              <a:rPr lang="en-US" altLang="ko-KR" sz="900" dirty="0" smtClean="0">
                <a:solidFill>
                  <a:srgbClr val="FF0000"/>
                </a:solidFill>
              </a:rPr>
              <a:t>“</a:t>
            </a:r>
            <a:r>
              <a:rPr lang="ko-KR" altLang="en-US" sz="900" dirty="0" smtClean="0">
                <a:solidFill>
                  <a:srgbClr val="FF0000"/>
                </a:solidFill>
              </a:rPr>
              <a:t>비밀번호가 일치하지 않습니다</a:t>
            </a:r>
            <a:r>
              <a:rPr lang="en-US" altLang="ko-KR" sz="900" dirty="0" smtClean="0">
                <a:solidFill>
                  <a:srgbClr val="FF0000"/>
                </a:solidFill>
              </a:rPr>
              <a:t>.”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판매자 회사 주소 입력란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고객응대 전화번호 입력란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정산방식 입력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금고저장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판매자 금고에 보관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계좌송금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작성된 계좌번호로 </a:t>
            </a:r>
            <a:r>
              <a:rPr lang="ko-KR" altLang="en-US" sz="900" dirty="0" err="1" smtClean="0"/>
              <a:t>정산일에</a:t>
            </a:r>
            <a:r>
              <a:rPr lang="ko-KR" altLang="en-US" sz="900" dirty="0" smtClean="0"/>
              <a:t> 이체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계좌번호 입력란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개인 쇼핑몰 상호명 입력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개인 쇼핑몰 주소 입력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판매자 전환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계좌송금 </a:t>
            </a:r>
            <a:r>
              <a:rPr lang="ko-KR" altLang="en-US" sz="900" dirty="0" err="1" smtClean="0"/>
              <a:t>선택시</a:t>
            </a:r>
            <a:r>
              <a:rPr lang="ko-KR" altLang="en-US" sz="900" dirty="0" smtClean="0"/>
              <a:t> 계좌번호 필수 입력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 항목 작성시 전환완료 후 </a:t>
            </a:r>
            <a:r>
              <a:rPr lang="en-US" altLang="ko-KR" sz="900" dirty="0" smtClean="0"/>
              <a:t>[</a:t>
            </a:r>
            <a:r>
              <a:rPr lang="en-US" altLang="ko-KR" sz="900" dirty="0" err="1" smtClean="0"/>
              <a:t>seller_main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미작성</a:t>
            </a:r>
            <a:r>
              <a:rPr lang="ko-KR" altLang="en-US" sz="900" dirty="0" smtClean="0"/>
              <a:t> 항목이 </a:t>
            </a:r>
            <a:r>
              <a:rPr lang="ko-KR" altLang="en-US" sz="900" dirty="0" err="1" smtClean="0"/>
              <a:t>있을시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경고창</a:t>
            </a:r>
            <a:r>
              <a:rPr lang="ko-KR" altLang="en-US" sz="900" dirty="0" smtClean="0"/>
              <a:t> 띄운 후 </a:t>
            </a:r>
            <a:r>
              <a:rPr lang="ko-KR" altLang="en-US" sz="900" dirty="0" err="1" smtClean="0"/>
              <a:t>미작성</a:t>
            </a:r>
            <a:r>
              <a:rPr lang="ko-KR" altLang="en-US" sz="900" dirty="0" smtClean="0"/>
              <a:t> 항목으로 </a:t>
            </a:r>
            <a:r>
              <a:rPr lang="en-US" altLang="ko-KR" sz="900" dirty="0" smtClean="0"/>
              <a:t>focus</a:t>
            </a:r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908720"/>
            <a:ext cx="4641838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seller_join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331640" y="90872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1640" y="234888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3648" y="142380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31640" y="257593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1640" y="292494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414908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1640" y="393305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5656" y="1484784"/>
            <a:ext cx="230425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07904" y="436510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⑧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detail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 상세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ko-KR" altLang="en-US" sz="1300" dirty="0" smtClean="0"/>
              <a:t> 상품정보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리뷰</a:t>
            </a:r>
            <a:r>
              <a:rPr lang="en-US" altLang="ko-KR" sz="1300" dirty="0" smtClean="0"/>
              <a:t>, Q&amp;A, </a:t>
            </a:r>
            <a:r>
              <a:rPr lang="ko-KR" altLang="en-US" sz="1300" dirty="0" smtClean="0"/>
              <a:t>상품판매정보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상품정보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상품 대표이미지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최소 </a:t>
            </a:r>
            <a:r>
              <a:rPr lang="en-US" altLang="ko-KR" sz="900" dirty="0" smtClean="0"/>
              <a:t>1, </a:t>
            </a:r>
            <a:r>
              <a:rPr lang="ko-KR" altLang="en-US" sz="900" dirty="0" smtClean="0"/>
              <a:t>최대 </a:t>
            </a:r>
            <a:r>
              <a:rPr lang="en-US" altLang="ko-KR" sz="900" dirty="0" smtClean="0"/>
              <a:t>4. 2</a:t>
            </a:r>
            <a:r>
              <a:rPr lang="ko-KR" altLang="en-US" sz="900" dirty="0" smtClean="0"/>
              <a:t>개 이상 </a:t>
            </a:r>
            <a:r>
              <a:rPr lang="ko-KR" altLang="en-US" sz="900" dirty="0" err="1" smtClean="0"/>
              <a:t>등록시</a:t>
            </a:r>
            <a:r>
              <a:rPr lang="ko-KR" altLang="en-US" sz="900" dirty="0" smtClean="0"/>
              <a:t> 슬라이드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상품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상품 판매자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상품명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가격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적립포인트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옵션 선택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사이즈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색상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장바구니 담기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장바구니로 이동 여부 확인</a:t>
            </a:r>
            <a:r>
              <a:rPr lang="en-US" altLang="ko-KR" sz="900" dirty="0" smtClean="0"/>
              <a:t>(prompt)</a:t>
            </a:r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바로 구매하기 버튼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관심상품 등록 버튼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상품정보 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비동기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리뷰게시판 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비동기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 startAt="5"/>
            </a:pPr>
            <a:r>
              <a:rPr lang="en-US" altLang="ko-KR" sz="1300" dirty="0" smtClean="0"/>
              <a:t>Q&amp;A</a:t>
            </a:r>
            <a:r>
              <a:rPr lang="ko-KR" altLang="en-US" sz="1300" dirty="0" smtClean="0"/>
              <a:t>게시</a:t>
            </a:r>
            <a:r>
              <a:rPr lang="ko-KR" altLang="en-US" sz="1300" dirty="0"/>
              <a:t>판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비동기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상품판매 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모델사이즈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교환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환불정보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판매자 상세정보 등</a:t>
            </a: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44845"/>
            <a:ext cx="4464496" cy="4572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detail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83568" y="148478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17222" y="235991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67744" y="148478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39752" y="285293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37302" y="286396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344003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67944" y="286396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71800" y="34290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57182" y="34290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⑧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07904" y="34290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83768" y="1628800"/>
            <a:ext cx="194421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483768" y="2420888"/>
            <a:ext cx="194421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 리뷰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err="1" smtClean="0"/>
              <a:t>페이징</a:t>
            </a:r>
            <a:r>
              <a:rPr lang="ko-KR" altLang="en-US" sz="1300" dirty="0" smtClean="0"/>
              <a:t> 처리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더보기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전체 리뷰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만족도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등등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리뷰 리스트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작성자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제목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내용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별점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사진 등</a:t>
            </a:r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47851" y="944845"/>
            <a:ext cx="4159866" cy="4572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detail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328498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5576" y="42210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501008"/>
            <a:ext cx="331236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9592" y="4437112"/>
            <a:ext cx="338437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 </a:t>
            </a:r>
            <a:r>
              <a:rPr lang="en-US" altLang="ko-KR" sz="2000" b="1" dirty="0" smtClean="0"/>
              <a:t>Q&amp;A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err="1" smtClean="0"/>
              <a:t>페이징</a:t>
            </a:r>
            <a:r>
              <a:rPr lang="ko-KR" altLang="en-US" sz="1300" dirty="0" smtClean="0"/>
              <a:t> 처리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더보기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en-US" altLang="ko-KR" sz="1300" dirty="0" smtClean="0"/>
              <a:t>Q&amp;A </a:t>
            </a:r>
            <a:r>
              <a:rPr lang="ko-KR" altLang="en-US" sz="1300" dirty="0" smtClean="0"/>
              <a:t>리스트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답변상태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제목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작성자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작성일만족도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등등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작성하기 버튼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06421" cy="35802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detail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05054" y="357301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21478" y="430412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717032"/>
            <a:ext cx="331236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 판매정</a:t>
            </a:r>
            <a:r>
              <a:rPr lang="ko-KR" altLang="en-US" sz="2000" b="1" dirty="0"/>
              <a:t>보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ko-KR" altLang="en-US" sz="1300" dirty="0" err="1" smtClean="0"/>
              <a:t>페이징</a:t>
            </a:r>
            <a:r>
              <a:rPr lang="ko-KR" altLang="en-US" sz="1300" dirty="0" smtClean="0"/>
              <a:t> 처리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더보기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판매자 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상호명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대표자이름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전화번호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등등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상품 정보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모델정보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교환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환불정보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endParaRPr lang="en-US" altLang="ko-KR" sz="900" dirty="0" smtClean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 smtClean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>
              <a:buAutoNum type="arabicParenR" startAt="12"/>
            </a:pPr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46543" y="908720"/>
            <a:ext cx="4388238" cy="48965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detail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365605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77062" y="472514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1600" y="3861048"/>
            <a:ext cx="360040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minishop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일반회원 로그인 메인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en-US" altLang="ko-KR" sz="1300" dirty="0" smtClean="0"/>
              <a:t>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메인 페이지로 이동</a:t>
            </a:r>
            <a:r>
              <a:rPr lang="en-US" altLang="ko-KR" sz="1300" dirty="0" smtClean="0"/>
              <a:t> 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장바구니 페이지로 이동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err="1" smtClean="0">
                <a:solidFill>
                  <a:srgbClr val="00B050"/>
                </a:solidFill>
              </a:rPr>
              <a:t>마이페이지로</a:t>
            </a:r>
            <a:r>
              <a:rPr lang="ko-KR" altLang="en-US" sz="1300" dirty="0" smtClean="0">
                <a:solidFill>
                  <a:srgbClr val="00B050"/>
                </a:solidFill>
              </a:rPr>
              <a:t> 이동</a:t>
            </a:r>
            <a:endParaRPr lang="en-US" altLang="ko-KR" sz="1300" dirty="0" smtClean="0">
              <a:solidFill>
                <a:srgbClr val="00B05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>
                <a:solidFill>
                  <a:srgbClr val="00B050"/>
                </a:solidFill>
              </a:rPr>
              <a:t>로그아웃 이벤트 실행</a:t>
            </a:r>
            <a:r>
              <a:rPr lang="en-US" altLang="ko-KR" sz="1300" dirty="0" smtClean="0">
                <a:solidFill>
                  <a:srgbClr val="00B050"/>
                </a:solidFill>
              </a:rPr>
              <a:t>(</a:t>
            </a:r>
            <a:r>
              <a:rPr lang="ko-KR" altLang="en-US" sz="1300" dirty="0" smtClean="0">
                <a:solidFill>
                  <a:srgbClr val="00B050"/>
                </a:solidFill>
              </a:rPr>
              <a:t>페이지 이동</a:t>
            </a:r>
            <a:r>
              <a:rPr lang="en-US" altLang="ko-KR" sz="1300" dirty="0" smtClean="0">
                <a:solidFill>
                  <a:srgbClr val="00B050"/>
                </a:solidFill>
              </a:rPr>
              <a:t>x)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고객센터 페이지로 이동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베스트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베스트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의류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의류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8)	</a:t>
            </a:r>
            <a:r>
              <a:rPr lang="ko-KR" altLang="en-US" sz="1300" dirty="0" smtClean="0"/>
              <a:t>액세서리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악세사리</a:t>
            </a:r>
            <a:r>
              <a:rPr lang="ko-KR" altLang="en-US" sz="1300" dirty="0" smtClean="0"/>
              <a:t> 페이지 이동</a:t>
            </a:r>
            <a:endParaRPr lang="en-US" altLang="ko-KR" sz="1300" dirty="0"/>
          </a:p>
          <a:p>
            <a:pPr marL="342900" indent="-342900">
              <a:buAutoNum type="arabicParenR" startAt="9"/>
            </a:pPr>
            <a:r>
              <a:rPr lang="ko-KR" altLang="en-US" sz="1300" dirty="0" smtClean="0"/>
              <a:t>브랜드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브랜드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상품 상세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err="1" smtClean="0"/>
              <a:t>더보기에</a:t>
            </a:r>
            <a:r>
              <a:rPr lang="ko-KR" altLang="en-US" sz="1300" dirty="0" smtClean="0"/>
              <a:t> 해당하는 리스트 페이지 이동</a:t>
            </a: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 startAt="10"/>
            </a:pPr>
            <a:r>
              <a:rPr lang="ko-KR" altLang="en-US" sz="1300" dirty="0" smtClean="0"/>
              <a:t>검색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상품명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상품검색어</a:t>
            </a:r>
            <a:r>
              <a:rPr lang="en-US" altLang="ko-KR" sz="1300" dirty="0" smtClean="0"/>
              <a:t>)</a:t>
            </a:r>
            <a:endParaRPr lang="en-US" altLang="ko-KR" sz="1300" dirty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790986"/>
            <a:ext cx="4536504" cy="89747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115616" y="1340768"/>
            <a:ext cx="30243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3608" y="3356992"/>
            <a:ext cx="72008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780928"/>
            <a:ext cx="309634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3608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75656" y="42210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35896" y="30689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31734" y="58772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5536" y="6926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7585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③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15816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31734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④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9593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19672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67744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15816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63888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3608" y="99176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75656" y="7647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⑫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 smtClean="0"/>
              <a:t>개인샾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/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상호명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즐겨찾기</a:t>
            </a:r>
            <a:r>
              <a:rPr lang="ko-KR" altLang="en-US" sz="1300" dirty="0" smtClean="0"/>
              <a:t> 추가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누른 회원 숫자 출력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눌렀을때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안눌렀을때</a:t>
            </a:r>
            <a:r>
              <a:rPr lang="ko-KR" altLang="en-US" sz="900" dirty="0" smtClean="0"/>
              <a:t> 상태 다르게 표시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판매자가 판매하는 카테고리만 출력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각 카테고리 별 상품만 출력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4)	</a:t>
            </a:r>
            <a:r>
              <a:rPr lang="ko-KR" altLang="en-US" sz="1300" dirty="0" smtClean="0"/>
              <a:t>상품 상세보기 페이지 이동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err="1" smtClean="0"/>
              <a:t>개인샾</a:t>
            </a:r>
            <a:r>
              <a:rPr lang="ko-KR" altLang="en-US" sz="1300" dirty="0" smtClean="0"/>
              <a:t> 상품 검색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/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30953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minishop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145214" y="20718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1520" y="314096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71800" y="24208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15616" y="321297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07904" y="278092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⑤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31640" y="3356992"/>
            <a:ext cx="86409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s</a:t>
            </a:r>
            <a:r>
              <a:rPr lang="en-US" altLang="ko-KR" sz="4000" dirty="0" err="1" smtClean="0"/>
              <a:t>ervice_center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/>
              <a:t>FAQ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/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en-US" altLang="ko-KR" sz="1300" dirty="0" smtClean="0"/>
              <a:t>FAQ / Q&amp;A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아래 내용 바뀜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en-US" altLang="ko-KR" sz="1300" dirty="0" smtClean="0"/>
              <a:t>FAQ</a:t>
            </a:r>
            <a:r>
              <a:rPr lang="ko-KR" altLang="en-US" sz="1300" dirty="0" smtClean="0"/>
              <a:t>내용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카테고리로 분류하여 출력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3)	FAQ</a:t>
            </a:r>
            <a:r>
              <a:rPr lang="ko-KR" altLang="en-US" sz="1300" dirty="0" smtClean="0"/>
              <a:t>제목 클릭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아래쪽에 답변내용이 </a:t>
            </a:r>
            <a:r>
              <a:rPr lang="en-US" altLang="ko-KR" sz="900" dirty="0" smtClean="0"/>
              <a:t>show</a:t>
            </a:r>
            <a:r>
              <a:rPr lang="ko-KR" altLang="en-US" sz="900" dirty="0" smtClean="0"/>
              <a:t>된다</a:t>
            </a:r>
            <a:r>
              <a:rPr lang="en-US" altLang="ko-KR" sz="900" dirty="0" smtClean="0"/>
              <a:t>.</a:t>
            </a:r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61046"/>
            <a:ext cx="4464496" cy="46281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faq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547664" y="16288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7584" y="306896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1844824"/>
            <a:ext cx="33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7624" y="1988840"/>
            <a:ext cx="230425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7624" y="3068960"/>
            <a:ext cx="23042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528392" cy="490066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/>
              <a:t>Q&amp;A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/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en-US" altLang="ko-KR" sz="1300" dirty="0" smtClean="0"/>
              <a:t>FAQ / Q&amp;A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아래 내용 바뀜</a:t>
            </a:r>
            <a:r>
              <a:rPr lang="en-US" altLang="ko-KR" sz="900" dirty="0" smtClean="0"/>
              <a:t> 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내가 작성한 문의내용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카테고리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제목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작성일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작성내용 </a:t>
            </a:r>
            <a:r>
              <a:rPr lang="en-US" altLang="ko-KR" sz="900" dirty="0" smtClean="0"/>
              <a:t>show</a:t>
            </a:r>
          </a:p>
          <a:p>
            <a:pPr marL="342900" indent="-342900">
              <a:buAutoNum type="arabicParenR" startAt="3"/>
            </a:pPr>
            <a:r>
              <a:rPr lang="ko-KR" altLang="en-US" sz="1300" dirty="0" err="1" smtClean="0"/>
              <a:t>페이징</a:t>
            </a:r>
            <a:r>
              <a:rPr lang="ko-KR" altLang="en-US" sz="1300" dirty="0" smtClean="0"/>
              <a:t> 처리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문의하기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문의작성하기 페이지 이동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908720"/>
            <a:ext cx="4464496" cy="30991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qna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123728" y="155679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07704" y="24208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1844824"/>
            <a:ext cx="33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7624" y="2060848"/>
            <a:ext cx="23042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15816" y="17728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1412776"/>
            <a:ext cx="4680520" cy="36364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문의작</a:t>
            </a:r>
            <a:r>
              <a:rPr lang="ko-KR" altLang="en-US" sz="2000" b="1" dirty="0"/>
              <a:t>성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qna_regist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51720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25649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1720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752" y="40573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문의할 카테고리 선택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제목 입력란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문의내용 입력</a:t>
            </a:r>
            <a:r>
              <a:rPr lang="ko-KR" altLang="en-US" sz="1300" dirty="0"/>
              <a:t>란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확인버튼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모든내용</a:t>
            </a:r>
            <a:r>
              <a:rPr lang="ko-KR" altLang="en-US" sz="900" dirty="0" smtClean="0"/>
              <a:t> 작성시 문의하기 등록완료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seller_main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921622"/>
            <a:ext cx="4680520" cy="373151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판매등록 메인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seller_main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551614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87824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47864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07904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63782" y="6926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110499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350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9512" y="14127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350" y="15567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512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79512" y="17530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79512" y="21328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⑫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9446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39446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71600" y="32849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⑮</a:t>
            </a:r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판매자 아이디 출력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로그아</a:t>
            </a:r>
            <a:r>
              <a:rPr lang="ko-KR" altLang="en-US" sz="1300" dirty="0"/>
              <a:t>웃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로그아웃 이벤트 발생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구매자 메인 이동</a:t>
            </a:r>
            <a:r>
              <a:rPr lang="en-US" altLang="ko-KR" sz="900" dirty="0" smtClean="0"/>
              <a:t>)</a:t>
            </a:r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쇼핑몰 </a:t>
            </a:r>
            <a:r>
              <a:rPr lang="ko-KR" altLang="en-US" sz="1300" dirty="0" err="1" smtClean="0"/>
              <a:t>메인으로</a:t>
            </a:r>
            <a:r>
              <a:rPr lang="ko-KR" altLang="en-US" sz="1300" dirty="0" smtClean="0"/>
              <a:t> 이동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4)	</a:t>
            </a:r>
            <a:r>
              <a:rPr lang="ko-KR" altLang="en-US" sz="1300" dirty="0" smtClean="0"/>
              <a:t>관리자와 </a:t>
            </a:r>
            <a:r>
              <a:rPr lang="en-US" altLang="ko-KR" sz="1300" dirty="0" smtClean="0"/>
              <a:t>1:1 </a:t>
            </a:r>
            <a:r>
              <a:rPr lang="ko-KR" altLang="en-US" sz="1300" dirty="0" smtClean="0"/>
              <a:t>채팅 신청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판매자 고객센터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상품등록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주문관리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클레임 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정산관리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광고 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고객관리 페이지 이동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오늘 발생한 주문정보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주문미확인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주문확인</a:t>
            </a:r>
            <a:r>
              <a:rPr lang="en-US" altLang="ko-KR" sz="900" dirty="0" smtClean="0"/>
              <a:t>,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발송지연 등</a:t>
            </a:r>
            <a:endParaRPr lang="en-US" altLang="ko-KR" sz="900" dirty="0" smtClean="0"/>
          </a:p>
          <a:p>
            <a:pPr marL="342900" indent="-342900">
              <a:buAutoNum type="arabicParenR" startAt="14"/>
            </a:pPr>
            <a:r>
              <a:rPr lang="ko-KR" altLang="en-US" sz="1300" dirty="0" smtClean="0"/>
              <a:t>판매현황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주문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배송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클레임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고객문의 등</a:t>
            </a:r>
            <a:endParaRPr lang="en-US" altLang="ko-KR" sz="900" dirty="0" smtClean="0"/>
          </a:p>
          <a:p>
            <a:pPr marL="342900" indent="-342900">
              <a:buAutoNum type="arabicParenR" startAt="15"/>
            </a:pPr>
            <a:r>
              <a:rPr lang="ko-KR" altLang="en-US" sz="1300" dirty="0" smtClean="0"/>
              <a:t>기타 상품정보 출력</a:t>
            </a:r>
            <a:endParaRPr lang="en-US" altLang="ko-KR" sz="1300" dirty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재고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판매기간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광고 등 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938124"/>
            <a:ext cx="4680520" cy="27069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판매자 고객센터 </a:t>
            </a:r>
            <a:r>
              <a:rPr lang="ko-KR" altLang="en-US" sz="2000" b="1" dirty="0" smtClean="0"/>
              <a:t>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qna_seller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403648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27784" y="2276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63888" y="15567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/>
            <a:r>
              <a:rPr lang="en-US" altLang="ko-KR" sz="1300" dirty="0" smtClean="0"/>
              <a:t>1)	</a:t>
            </a:r>
            <a:r>
              <a:rPr lang="ko-KR" altLang="en-US" sz="1300" dirty="0" smtClean="0"/>
              <a:t>내가 작성한 문의내용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카테고리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제목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작성일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작성내용 </a:t>
            </a:r>
            <a:r>
              <a:rPr lang="en-US" altLang="ko-KR" sz="900" dirty="0" smtClean="0"/>
              <a:t>show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err="1" smtClean="0"/>
              <a:t>페이징</a:t>
            </a:r>
            <a:r>
              <a:rPr lang="ko-KR" altLang="en-US" sz="1300" dirty="0" smtClean="0"/>
              <a:t> 처리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새로운 문의 작성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작성페이지 이동</a:t>
            </a:r>
            <a:endParaRPr lang="en-US" altLang="ko-KR" sz="9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1300" dirty="0"/>
          </a:p>
          <a:p>
            <a:pPr marL="342900" indent="-342900">
              <a:buAutoNum type="arabicParenR" startAt="5"/>
            </a:pPr>
            <a:endParaRPr lang="en-US" altLang="ko-KR" sz="1300" dirty="0" smtClean="0"/>
          </a:p>
          <a:p>
            <a:pPr marL="342900" indent="-342900">
              <a:buAutoNum type="arabicParenR" startAt="5"/>
            </a:pP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1412776"/>
            <a:ext cx="4680520" cy="36364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문의작</a:t>
            </a:r>
            <a:r>
              <a:rPr lang="ko-KR" altLang="en-US" sz="2000" b="1" dirty="0"/>
              <a:t>성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qna_regist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51720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25649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1720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752" y="40573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문의할 카테고리 선택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제목 입력란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문의내용 입력</a:t>
            </a:r>
            <a:r>
              <a:rPr lang="ko-KR" altLang="en-US" sz="1300" dirty="0"/>
              <a:t>란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확인버튼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모든내용</a:t>
            </a:r>
            <a:r>
              <a:rPr lang="ko-KR" altLang="en-US" sz="900" dirty="0" smtClean="0"/>
              <a:t> 작성시 문의하기 등록완료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goods_regist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판</a:t>
            </a:r>
            <a:r>
              <a:rPr lang="ko-KR" altLang="en-US" sz="2000" b="1" dirty="0"/>
              <a:t>매</a:t>
            </a:r>
            <a:r>
              <a:rPr lang="ko-KR" altLang="en-US" sz="2000" b="1" dirty="0" smtClean="0"/>
              <a:t>회원 로그인 메인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688632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/>
              <a:t> </a:t>
            </a:r>
            <a:r>
              <a:rPr lang="en-US" altLang="ko-KR" sz="1300" dirty="0" smtClean="0"/>
              <a:t>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메인 페이지로 이동</a:t>
            </a:r>
            <a:r>
              <a:rPr lang="en-US" altLang="ko-KR" sz="1300" dirty="0" smtClean="0"/>
              <a:t> 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장바구니 페이지로 이동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err="1" smtClean="0"/>
              <a:t>마이페이지로</a:t>
            </a:r>
            <a:r>
              <a:rPr lang="ko-KR" altLang="en-US" sz="1300" dirty="0" smtClean="0"/>
              <a:t> 이동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로그아웃 이벤트 실행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페이지 이동</a:t>
            </a:r>
            <a:r>
              <a:rPr lang="en-US" altLang="ko-KR" sz="1300" dirty="0" smtClean="0"/>
              <a:t>x)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고객센터 페이지로 이동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베스트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베스트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의류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의류 페이지 이동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8)	</a:t>
            </a:r>
            <a:r>
              <a:rPr lang="ko-KR" altLang="en-US" sz="1300" dirty="0" smtClean="0"/>
              <a:t>액세서리 상품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악세사리</a:t>
            </a:r>
            <a:r>
              <a:rPr lang="ko-KR" altLang="en-US" sz="1300" dirty="0" smtClean="0"/>
              <a:t> 페이지 이동</a:t>
            </a:r>
            <a:endParaRPr lang="en-US" altLang="ko-KR" sz="1300" dirty="0"/>
          </a:p>
          <a:p>
            <a:pPr marL="342900" indent="-342900">
              <a:buAutoNum type="arabicParenR" startAt="9"/>
            </a:pPr>
            <a:r>
              <a:rPr lang="ko-KR" altLang="en-US" sz="1300" dirty="0" smtClean="0"/>
              <a:t>브랜드 리스트</a:t>
            </a:r>
            <a:endParaRPr lang="en-US" altLang="ko-KR" sz="1300" dirty="0" smtClean="0"/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en-US" altLang="ko-KR" sz="1300" dirty="0" smtClean="0"/>
              <a:t>hover</a:t>
            </a:r>
            <a:r>
              <a:rPr lang="ko-KR" altLang="en-US" sz="1300" dirty="0" smtClean="0"/>
              <a:t>시 상세메뉴</a:t>
            </a:r>
            <a:r>
              <a:rPr lang="en-US" altLang="ko-KR" sz="1300" dirty="0" smtClean="0"/>
              <a:t>(show)</a:t>
            </a:r>
          </a:p>
          <a:p>
            <a:pPr marL="342900" indent="-342900">
              <a:buFontTx/>
              <a:buChar char="-"/>
            </a:pPr>
            <a:r>
              <a:rPr lang="ko-KR" altLang="en-US" sz="1300" dirty="0" smtClean="0"/>
              <a:t>마우스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브랜드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상품 상세 페이지 이동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err="1" smtClean="0"/>
              <a:t>더보기에</a:t>
            </a:r>
            <a:r>
              <a:rPr lang="ko-KR" altLang="en-US" sz="1300" dirty="0" smtClean="0"/>
              <a:t> 해당하는 리스트 페이지 이동</a:t>
            </a: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 startAt="10"/>
            </a:pPr>
            <a:r>
              <a:rPr lang="ko-KR" altLang="en-US" sz="1300" dirty="0" smtClean="0"/>
              <a:t>검색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상품명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상품검색어</a:t>
            </a:r>
            <a:r>
              <a:rPr lang="en-US" altLang="ko-KR" sz="1300" dirty="0" smtClean="0"/>
              <a:t>)</a:t>
            </a:r>
          </a:p>
          <a:p>
            <a:pPr marL="342900" indent="-342900">
              <a:buAutoNum type="arabicParenR" startAt="10"/>
            </a:pPr>
            <a:r>
              <a:rPr lang="ko-KR" altLang="en-US" sz="1300" dirty="0" smtClean="0">
                <a:solidFill>
                  <a:srgbClr val="00B050"/>
                </a:solidFill>
              </a:rPr>
              <a:t>판매하기 페이지로 이동</a:t>
            </a:r>
            <a:endParaRPr lang="en-US" altLang="ko-KR" sz="1300" dirty="0">
              <a:solidFill>
                <a:srgbClr val="00B050"/>
              </a:solidFill>
            </a:endParaRPr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790986"/>
            <a:ext cx="4536503" cy="89747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115616" y="1340768"/>
            <a:ext cx="30243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43608" y="3356992"/>
            <a:ext cx="72008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87624" y="2780928"/>
            <a:ext cx="309634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3608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75656" y="42210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35896" y="30689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31734" y="58772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⑪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5536" y="6926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7585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1581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31734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95936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19672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267744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15816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563888" y="98072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43608" y="99176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23622" y="6729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</a:rPr>
              <a:t>⑬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75656" y="7647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⑫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ocuments\카카오톡 받은 파일\쇼핑몰\26_상품등록페이지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4000" y="1013852"/>
            <a:ext cx="4680000" cy="51168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상품등록 페이지</a:t>
            </a:r>
            <a:r>
              <a:rPr lang="en-US" altLang="ko-KR" sz="2000" b="1" dirty="0" smtClean="0"/>
              <a:t>(1/3)</a:t>
            </a:r>
            <a:r>
              <a:rPr lang="ko-KR" altLang="en-US" sz="2000" b="1" dirty="0" smtClean="0"/>
              <a:t>상단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goods_regist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619672" y="110499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07598" y="110499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19566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19566" y="21328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5510" y="26171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15510" y="340925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5510" y="37890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4" y="41490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465313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47664" y="44371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15510" y="479715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⑫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19672" y="54452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smtClean="0">
                <a:solidFill>
                  <a:srgbClr val="FF0000"/>
                </a:solidFill>
              </a:rPr>
              <a:t>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카테고리 </a:t>
            </a:r>
            <a:r>
              <a:rPr lang="ko-KR" altLang="en-US" sz="1300" dirty="0" err="1" smtClean="0"/>
              <a:t>대분류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카테고리 소분류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대분류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선택시에만</a:t>
            </a:r>
            <a:r>
              <a:rPr lang="ko-KR" altLang="en-US" sz="900" dirty="0" smtClean="0"/>
              <a:t> 선택가능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한글 상품명 </a:t>
            </a:r>
            <a:r>
              <a:rPr lang="ko-KR" altLang="en-US" sz="1300" dirty="0" err="1" smtClean="0"/>
              <a:t>작성란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4)	</a:t>
            </a:r>
            <a:r>
              <a:rPr lang="ko-KR" altLang="en-US" sz="1300" dirty="0" smtClean="0"/>
              <a:t>영어</a:t>
            </a:r>
            <a:r>
              <a:rPr lang="ko-KR" altLang="en-US" sz="1300" dirty="0" smtClean="0"/>
              <a:t> 상품명 </a:t>
            </a:r>
            <a:r>
              <a:rPr lang="ko-KR" altLang="en-US" sz="1300" dirty="0" err="1" smtClean="0"/>
              <a:t>작성란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 </a:t>
            </a:r>
            <a:r>
              <a:rPr lang="ko-KR" altLang="en-US" sz="1300" dirty="0" err="1" smtClean="0"/>
              <a:t>검색어</a:t>
            </a:r>
            <a:r>
              <a:rPr lang="ko-KR" altLang="en-US" sz="1300" dirty="0" smtClean="0"/>
              <a:t> 설정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제목에 입력되지 않은 값도 검색가능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6)	</a:t>
            </a:r>
            <a:r>
              <a:rPr lang="ko-KR" altLang="en-US" sz="1300" dirty="0" smtClean="0"/>
              <a:t>판매기간 설정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7)	</a:t>
            </a:r>
            <a:r>
              <a:rPr lang="ko-KR" altLang="en-US" sz="1300" dirty="0" smtClean="0"/>
              <a:t>판매가격 입력란</a:t>
            </a:r>
            <a:endParaRPr lang="en-US" altLang="ko-KR" sz="1300" dirty="0" smtClean="0"/>
          </a:p>
          <a:p>
            <a:pPr marL="342900" indent="-342900">
              <a:buAutoNum type="arabicParenR" startAt="8"/>
            </a:pPr>
            <a:r>
              <a:rPr lang="ko-KR" altLang="en-US" sz="1300" dirty="0" smtClean="0"/>
              <a:t>삭제</a:t>
            </a:r>
            <a:r>
              <a:rPr lang="en-US" altLang="ko-KR" sz="1300" dirty="0" smtClean="0"/>
              <a:t>!</a:t>
            </a:r>
          </a:p>
          <a:p>
            <a:pPr marL="342900" indent="-342900"/>
            <a:r>
              <a:rPr lang="en-US" altLang="ko-KR" sz="1300" dirty="0" smtClean="0"/>
              <a:t>9)	</a:t>
            </a:r>
            <a:r>
              <a:rPr lang="ko-KR" altLang="en-US" sz="1300" dirty="0" smtClean="0"/>
              <a:t>삭제</a:t>
            </a:r>
            <a:r>
              <a:rPr lang="en-US" altLang="ko-KR" sz="1300" dirty="0" smtClean="0"/>
              <a:t>!</a:t>
            </a:r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색상 입력란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사이즈 입력란</a:t>
            </a:r>
            <a:endParaRPr lang="en-US" altLang="ko-KR" sz="1300" dirty="0" smtClean="0"/>
          </a:p>
          <a:p>
            <a:pPr marL="342900" indent="-342900">
              <a:buAutoNum type="arabicParenR" startAt="10"/>
            </a:pPr>
            <a:r>
              <a:rPr lang="ko-KR" altLang="en-US" sz="1300" dirty="0" smtClean="0"/>
              <a:t>옵션 목록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색상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사이즈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수량 출력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13)	</a:t>
            </a:r>
            <a:r>
              <a:rPr lang="ko-KR" altLang="en-US" sz="1300" dirty="0" smtClean="0"/>
              <a:t>입력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색상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사이즈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재고수량 </a:t>
            </a:r>
            <a:r>
              <a:rPr lang="ko-KR" altLang="en-US" sz="900" dirty="0" err="1" smtClean="0"/>
              <a:t>입력시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12</a:t>
            </a:r>
            <a:r>
              <a:rPr lang="ko-KR" altLang="en-US" sz="900" dirty="0" smtClean="0"/>
              <a:t>번에 추가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ocuments\카카오톡 받은 파일\쇼핑몰\26_상품등록페이지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4000" y="1310252"/>
            <a:ext cx="4680000" cy="4524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상품등록 페이지</a:t>
            </a:r>
            <a:r>
              <a:rPr lang="en-US" altLang="ko-KR" sz="2000" b="1" dirty="0" smtClean="0"/>
              <a:t>(2/3)</a:t>
            </a:r>
            <a:r>
              <a:rPr lang="ko-KR" altLang="en-US" sz="2000" b="1" dirty="0" smtClean="0"/>
              <a:t>중간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goods_regist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615510" y="12490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15510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47664" y="386104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상품 이미지 등록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대표이미지 필수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추가 이미지 선택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총 </a:t>
            </a:r>
            <a:r>
              <a:rPr lang="en-US" altLang="ko-KR" sz="900" dirty="0" smtClean="0"/>
              <a:t>4</a:t>
            </a:r>
            <a:r>
              <a:rPr lang="ko-KR" altLang="en-US" sz="900" dirty="0" smtClean="0"/>
              <a:t>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상품 상세정보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html</a:t>
            </a:r>
            <a:r>
              <a:rPr lang="ko-KR" altLang="en-US" sz="900" dirty="0" smtClean="0"/>
              <a:t>편집기를 이용 이미지와 텍스트를 입력 받을 수 있어야 한다</a:t>
            </a:r>
            <a:r>
              <a:rPr lang="en-US" altLang="ko-KR" sz="900" dirty="0" smtClean="0"/>
              <a:t>.</a:t>
            </a:r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교환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반품 정보 입력란</a:t>
            </a: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ocuments\카카오톡 받은 파일\쇼핑몰\26_상품등록페이지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27560" y="2134010"/>
            <a:ext cx="4272880" cy="256372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상품등록 페이지</a:t>
            </a:r>
            <a:r>
              <a:rPr lang="en-US" altLang="ko-KR" sz="2000" b="1" dirty="0" smtClean="0"/>
              <a:t>(3/3)</a:t>
            </a:r>
            <a:r>
              <a:rPr lang="ko-KR" altLang="en-US" sz="2000" b="1" dirty="0" smtClean="0"/>
              <a:t>하단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goods_regist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615510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19672" y="26369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3834" y="314096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23834" y="34487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376929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5590" y="40770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모델 정보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모델 신체 사이즈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착용 의류 사이즈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고객센터 정보 입력란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상호명 입력란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대표자 입력란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주소 입력란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제품 등록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 정보 작성시 제품 등록 완료 후 </a:t>
            </a:r>
            <a:r>
              <a:rPr lang="en-US" altLang="ko-KR" sz="900" dirty="0" smtClean="0"/>
              <a:t>[</a:t>
            </a:r>
            <a:r>
              <a:rPr lang="en-US" altLang="ko-KR" sz="900" dirty="0" err="1" smtClean="0"/>
              <a:t>goods_manage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페이지 이동</a:t>
            </a:r>
            <a:endParaRPr lang="en-US" altLang="ko-KR" sz="900" dirty="0" smtClean="0"/>
          </a:p>
          <a:p>
            <a:pPr marL="342900" indent="-342900"/>
            <a:r>
              <a:rPr lang="en-US" altLang="ko-KR" sz="900" dirty="0" smtClean="0"/>
              <a:t>	- </a:t>
            </a:r>
            <a:r>
              <a:rPr lang="ko-KR" altLang="en-US" sz="900" dirty="0" err="1" smtClean="0"/>
              <a:t>미작성</a:t>
            </a:r>
            <a:r>
              <a:rPr lang="ko-KR" altLang="en-US" sz="900" dirty="0" smtClean="0"/>
              <a:t> 항목이 있을 시 </a:t>
            </a:r>
            <a:r>
              <a:rPr lang="ko-KR" altLang="en-US" sz="900" dirty="0" err="1" smtClean="0"/>
              <a:t>경고창</a:t>
            </a:r>
            <a:r>
              <a:rPr lang="ko-KR" altLang="en-US" sz="900" dirty="0" smtClean="0"/>
              <a:t> 띄운 후 </a:t>
            </a:r>
            <a:r>
              <a:rPr lang="en-US" altLang="ko-KR" sz="900" dirty="0" smtClean="0"/>
              <a:t>focus </a:t>
            </a:r>
            <a:r>
              <a:rPr lang="ko-KR" altLang="en-US" sz="900" dirty="0" smtClean="0"/>
              <a:t>이</a:t>
            </a:r>
            <a:r>
              <a:rPr lang="ko-KR" altLang="en-US" sz="900" dirty="0"/>
              <a:t>동</a:t>
            </a: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goods_manage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691432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상품관리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goods_manage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17530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21131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1786" y="21131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79818" y="21131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3688" y="21131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99592" y="24011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03542" y="254515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등록한 상품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판매가능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재고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판매중지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판매종료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판매불가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상태변경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판매중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판매중지 선택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기간연장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판매기간 수정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재고변경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재고수량 수정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상품 삭제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판매중지</a:t>
            </a:r>
            <a:r>
              <a:rPr lang="en-US" altLang="ko-KR" sz="900" dirty="0" smtClean="0"/>
              <a:t>or</a:t>
            </a:r>
            <a:r>
              <a:rPr lang="ko-KR" altLang="en-US" sz="900" dirty="0" smtClean="0"/>
              <a:t>판매불가 상품만 가능</a:t>
            </a:r>
            <a:endParaRPr lang="en-US" altLang="ko-KR" sz="900" dirty="0" smtClean="0"/>
          </a:p>
          <a:p>
            <a:pPr marL="342900" indent="-342900">
              <a:buAutoNum type="arabicParenR" startAt="6"/>
            </a:pPr>
            <a:r>
              <a:rPr lang="ko-KR" altLang="en-US" sz="1300" dirty="0" smtClean="0"/>
              <a:t>라디오 버튼</a:t>
            </a:r>
            <a:endParaRPr lang="en-US" altLang="ko-KR" sz="1300" dirty="0" smtClean="0"/>
          </a:p>
          <a:p>
            <a:pPr marL="342900" indent="-342900">
              <a:buAutoNum type="arabicParenR" startAt="6"/>
            </a:pPr>
            <a:r>
              <a:rPr lang="ko-KR" altLang="en-US" sz="1300" dirty="0" smtClean="0"/>
              <a:t>상품 상세정보 수정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상품상세정보 수정페이지 이동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order_manage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511412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주문관리페이지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order_manage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160905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91774" y="189708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7624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1494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9592" y="26369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주문관리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입금확인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신규주문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발송처리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리스트 출력 기간 선택</a:t>
            </a:r>
            <a:r>
              <a:rPr lang="en-US" altLang="ko-KR" sz="1300" dirty="0" smtClean="0"/>
              <a:t>(select)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거래취소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입금된 상품일 경우 환불처리 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발송완료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발송처리 상태에서 </a:t>
            </a:r>
            <a:r>
              <a:rPr lang="ko-KR" altLang="en-US" sz="900" dirty="0" err="1" smtClean="0"/>
              <a:t>배송중</a:t>
            </a:r>
            <a:r>
              <a:rPr lang="ko-KR" altLang="en-US" sz="900" dirty="0" smtClean="0"/>
              <a:t> 상태로 변경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주문자 정보 변경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받는 사람 정보를 판매자가 직접 변경</a:t>
            </a:r>
            <a:endParaRPr lang="en-US" altLang="ko-KR" sz="900" dirty="0" smtClean="0"/>
          </a:p>
          <a:p>
            <a:pPr marL="342900" indent="-342900">
              <a:buAutoNum type="arabicParenR" startAt="6"/>
            </a:pPr>
            <a:r>
              <a:rPr lang="ko-KR" altLang="en-US" sz="1300" dirty="0" smtClean="0"/>
              <a:t>라디오 버튼</a:t>
            </a: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claim_manage_seller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511412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클레임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claim_manage_seller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83462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9592" y="22571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클레임 관리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취소요청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반품요청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환불요청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확인처리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리스트에서 삭제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요청거절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요청 거절 사유 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Radio 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99592" y="1268760"/>
            <a:ext cx="4680520" cy="342038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요청 거절 사유 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reject_request_regist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979712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83768" y="376929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요청 거절 사유 입력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입력한 사유는 구매자가 볼 수 있어야 한다</a:t>
            </a:r>
            <a:r>
              <a:rPr lang="en-US" altLang="ko-KR" sz="900" dirty="0" smtClean="0"/>
              <a:t>.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확인처리 버튼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2"/>
            </a:pPr>
            <a:endParaRPr lang="en-US" altLang="ko-KR" sz="1300" dirty="0"/>
          </a:p>
          <a:p>
            <a:pPr marL="342900" indent="-342900">
              <a:buAutoNum type="arabicParenR" startAt="2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footer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settlement_manage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755039"/>
            <a:ext cx="4680520" cy="271860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정산관리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settlement_manage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27584" y="18448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5430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3462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3928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9592" y="24928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정산관리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정산대기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정산완료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금고 보유액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엑셀출력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정산정보를 엑셀로 만들어 </a:t>
            </a:r>
            <a:r>
              <a:rPr lang="ko-KR" altLang="en-US" sz="900" dirty="0" err="1" smtClean="0"/>
              <a:t>다운로드해준다</a:t>
            </a:r>
            <a:r>
              <a:rPr lang="en-US" altLang="ko-KR" sz="900" dirty="0" smtClean="0"/>
              <a:t>.</a:t>
            </a:r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환전하기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환전신청 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정산 리스트 기간 선택</a:t>
            </a:r>
            <a:r>
              <a:rPr lang="en-US" altLang="ko-KR" sz="1300" dirty="0" smtClean="0"/>
              <a:t>(select)</a:t>
            </a:r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Radio 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1412776"/>
            <a:ext cx="4680520" cy="36364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환전신청 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exchange_request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51720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25649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1720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2652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7558" y="35730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752" y="40573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err="1" smtClean="0"/>
              <a:t>정산받을</a:t>
            </a:r>
            <a:r>
              <a:rPr lang="ko-KR" altLang="en-US" sz="1300" dirty="0" smtClean="0"/>
              <a:t> 은행 선택</a:t>
            </a:r>
            <a:r>
              <a:rPr lang="en-US" altLang="ko-KR" sz="1300" dirty="0" smtClean="0"/>
              <a:t>(select)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계좌번호 입력란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err="1" smtClean="0"/>
              <a:t>계좌주</a:t>
            </a:r>
            <a:r>
              <a:rPr lang="ko-KR" altLang="en-US" sz="1300" dirty="0" smtClean="0"/>
              <a:t> 입력란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환전금액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금고 보유액 이상은 작성 불가능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금고 보유액 출력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 내용 작성시 비밀번호 작성 페이지</a:t>
            </a:r>
            <a:r>
              <a:rPr lang="en-US" altLang="ko-KR" sz="900" dirty="0" smtClean="0"/>
              <a:t>(modal)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55576" y="1412776"/>
            <a:ext cx="4680520" cy="36364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비밀번호 작성 </a:t>
            </a:r>
            <a:r>
              <a:rPr lang="ko-KR" altLang="en-US" sz="2000" b="1" dirty="0" smtClean="0"/>
              <a:t>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exchange_password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51720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1720" y="256490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1720" y="292494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2652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47558" y="35730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9752" y="405732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err="1" smtClean="0"/>
              <a:t>정산받을</a:t>
            </a:r>
            <a:r>
              <a:rPr lang="ko-KR" altLang="en-US" sz="1300" dirty="0" smtClean="0"/>
              <a:t> 은행 선택</a:t>
            </a:r>
            <a:r>
              <a:rPr lang="en-US" altLang="ko-KR" sz="1300" dirty="0" smtClean="0"/>
              <a:t>(select)</a:t>
            </a:r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계좌번호 입력란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err="1" smtClean="0"/>
              <a:t>계좌주</a:t>
            </a:r>
            <a:r>
              <a:rPr lang="ko-KR" altLang="en-US" sz="1300" dirty="0" smtClean="0"/>
              <a:t> 입력란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환전금액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금고 보유액 이상은 작성 불가능</a:t>
            </a:r>
            <a:endParaRPr lang="en-US" altLang="ko-KR" sz="9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금고 보유액 출력</a:t>
            </a:r>
            <a:endParaRPr lang="en-US" altLang="ko-KR" sz="1300" dirty="0" smtClean="0"/>
          </a:p>
          <a:p>
            <a:pPr marL="342900" indent="-342900">
              <a:buAutoNum type="arabicParenR" startAt="5"/>
            </a:pPr>
            <a:r>
              <a:rPr lang="ko-KR" altLang="en-US" sz="1300" dirty="0" smtClean="0"/>
              <a:t>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모든 내용 작성시 비밀번호 작성 페이지</a:t>
            </a:r>
            <a:r>
              <a:rPr lang="en-US" altLang="ko-KR" sz="900" dirty="0" smtClean="0"/>
              <a:t>(modal)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advertising_</a:t>
            </a:r>
            <a:r>
              <a:rPr lang="en-US" altLang="ko-KR" sz="4000" dirty="0" err="1" smtClean="0"/>
              <a:t>manage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664429"/>
            <a:ext cx="4680520" cy="282781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광고신청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advertising_request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175307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592" y="206084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3462" y="206084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7438" y="24208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광고 신청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광고중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광고마감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광고대기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광고신청 버튼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신청취소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광고대기중인 상품만 가능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customer_</a:t>
            </a:r>
            <a:r>
              <a:rPr lang="en-US" altLang="ko-KR" sz="4000" dirty="0" err="1" smtClean="0"/>
              <a:t>manage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383223"/>
            <a:ext cx="4680520" cy="280831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고객관리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customer_manage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55576" y="14650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5430" y="182507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182507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1328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고객관</a:t>
            </a:r>
            <a:r>
              <a:rPr lang="ko-KR" altLang="en-US" sz="1300" dirty="0"/>
              <a:t>리</a:t>
            </a:r>
            <a:r>
              <a:rPr lang="ko-KR" altLang="en-US" sz="1300" dirty="0" smtClean="0"/>
              <a:t>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신규문의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신규리뷰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단골고객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고객차</a:t>
            </a:r>
            <a:r>
              <a:rPr lang="ko-KR" altLang="en-US" sz="1300" dirty="0"/>
              <a:t>단</a:t>
            </a:r>
            <a:r>
              <a:rPr lang="ko-KR" altLang="en-US" sz="1300" dirty="0" smtClean="0"/>
              <a:t> 버튼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답변하</a:t>
            </a:r>
            <a:r>
              <a:rPr lang="ko-KR" altLang="en-US" sz="1300" dirty="0"/>
              <a:t>기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고객문의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리뷰 답변 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617249"/>
            <a:ext cx="4680520" cy="234026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744416" cy="49006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1" dirty="0" smtClean="0"/>
              <a:t>고객문의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리뷰 답변 페이지</a:t>
            </a:r>
            <a:r>
              <a:rPr lang="en-US" altLang="ko-KR" sz="2000" b="1" dirty="0" smtClean="0"/>
              <a:t>(modal)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customer_question_answer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047558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47558" y="21131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47558" y="23488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7518" y="290519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63582" y="335699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상품명 출력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고객</a:t>
            </a:r>
            <a:r>
              <a:rPr lang="en-US" altLang="ko-KR" sz="1300" dirty="0" smtClean="0"/>
              <a:t>ID </a:t>
            </a:r>
            <a:r>
              <a:rPr lang="ko-KR" altLang="en-US" sz="1300" dirty="0" smtClean="0"/>
              <a:t>출력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고객이 작성한 내용 출력</a:t>
            </a:r>
            <a:r>
              <a:rPr lang="en-US" altLang="ko-KR" sz="1300" dirty="0"/>
              <a:t>	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답변 입력란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endParaRPr lang="en-US" altLang="ko-KR" sz="1300" dirty="0" smtClean="0"/>
          </a:p>
          <a:p>
            <a:pPr marL="342900" indent="-342900"/>
            <a:endParaRPr lang="en-US" altLang="ko-KR" sz="13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3528" y="1617249"/>
            <a:ext cx="4680520" cy="234026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고객차단 페이지</a:t>
            </a:r>
            <a:r>
              <a:rPr lang="en-US" altLang="ko-KR" sz="2000" b="1" dirty="0" smtClean="0"/>
              <a:t>(</a:t>
            </a:r>
            <a:r>
              <a:rPr lang="en-US" altLang="ko-KR" sz="2000" b="1" dirty="0" err="1" smtClean="0"/>
              <a:t>madal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customer_ban_regist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975550" y="2276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75550" y="254515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63582" y="32849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고객</a:t>
            </a:r>
            <a:r>
              <a:rPr lang="en-US" altLang="ko-KR" sz="1300" dirty="0" smtClean="0"/>
              <a:t>ID </a:t>
            </a:r>
            <a:r>
              <a:rPr lang="ko-KR" altLang="en-US" sz="1300" dirty="0" smtClean="0"/>
              <a:t>출력</a:t>
            </a:r>
            <a:r>
              <a:rPr lang="en-US" altLang="ko-KR" sz="1300" dirty="0"/>
              <a:t>	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2)	</a:t>
            </a:r>
            <a:r>
              <a:rPr lang="ko-KR" altLang="en-US" sz="1300" dirty="0" smtClean="0"/>
              <a:t>차단사유 입력란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endParaRPr lang="en-US" altLang="ko-KR" sz="1300" dirty="0" smtClean="0"/>
          </a:p>
          <a:p>
            <a:pPr marL="342900" indent="-342900"/>
            <a:endParaRPr lang="en-US" altLang="ko-KR" sz="1300" dirty="0"/>
          </a:p>
          <a:p>
            <a:pPr marL="342900" indent="-342900"/>
            <a:endParaRPr lang="en-US" altLang="ko-KR" sz="1300" dirty="0" smtClean="0"/>
          </a:p>
          <a:p>
            <a:pPr marL="342900" indent="-342900"/>
            <a:endParaRPr lang="en-US" altLang="ko-KR" sz="13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 smtClean="0"/>
              <a:t>footer</a:t>
            </a:r>
            <a:r>
              <a:rPr lang="ko-KR" altLang="en-US" sz="2000" b="1" dirty="0" smtClean="0"/>
              <a:t>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고객센터 내 </a:t>
            </a:r>
            <a:r>
              <a:rPr lang="en-US" altLang="ko-KR" sz="1300" dirty="0" smtClean="0"/>
              <a:t>FAQ </a:t>
            </a:r>
            <a:r>
              <a:rPr lang="ko-KR" altLang="en-US" sz="1300" dirty="0" smtClean="0"/>
              <a:t>게시판으로 이동</a:t>
            </a:r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고객센터 내 </a:t>
            </a:r>
            <a:r>
              <a:rPr lang="en-US" altLang="ko-KR" sz="1300" dirty="0" smtClean="0"/>
              <a:t>Q&amp;A</a:t>
            </a:r>
            <a:r>
              <a:rPr lang="ko-KR" altLang="en-US" sz="1300" dirty="0"/>
              <a:t> </a:t>
            </a:r>
            <a:r>
              <a:rPr lang="ko-KR" altLang="en-US" sz="1300" dirty="0" smtClean="0"/>
              <a:t>게시판으로 이동</a:t>
            </a:r>
            <a:endParaRPr lang="en-US" altLang="ko-KR" sz="13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924713"/>
            <a:ext cx="4536504" cy="3900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all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03848" y="380007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03742" y="376929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admin_main</a:t>
            </a:r>
            <a:endParaRPr lang="ko-KR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160694"/>
            <a:ext cx="4680520" cy="376961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관리자 메인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admin_main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707904" y="9609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39952" y="9609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5830" y="9609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3196" y="126876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9034" y="14127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196" y="153704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7358" y="17008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3196" y="18448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⑧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7358" y="19888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27584" y="14650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관리자 아이디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로그아웃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쇼핑몰 </a:t>
            </a:r>
            <a:r>
              <a:rPr lang="ko-KR" altLang="en-US" sz="900" dirty="0" err="1" smtClean="0"/>
              <a:t>메인으로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쇼핑몰 메인 페이지 이동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구매자 관리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판매자 관리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클레임 관리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물품 관리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광고 관리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고객센터 문의 처리페이지로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신청한 목록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각 신고 현황 출력</a:t>
            </a:r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Customer_manage_admin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14583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구매자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customer_manage_admin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7160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75656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3688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579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9446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블랙리스트 등록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블랙리스트 </a:t>
            </a:r>
            <a:r>
              <a:rPr lang="ko-KR" altLang="en-US" sz="900" dirty="0" err="1" smtClean="0"/>
              <a:t>등록시</a:t>
            </a:r>
            <a:r>
              <a:rPr lang="ko-KR" altLang="en-US" sz="900" dirty="0" smtClean="0"/>
              <a:t> 로그인 불가능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경고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경고 횟수가 </a:t>
            </a:r>
            <a:r>
              <a:rPr lang="en-US" altLang="ko-KR" sz="900" dirty="0" smtClean="0"/>
              <a:t>1</a:t>
            </a:r>
            <a:r>
              <a:rPr lang="ko-KR" altLang="en-US" sz="900" dirty="0" smtClean="0"/>
              <a:t>회 추가 된다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가석방 버튼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err="1" smtClean="0"/>
              <a:t>작성글확인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블랙리스트 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블랙리스트 목록을 보여준다</a:t>
            </a:r>
            <a:r>
              <a:rPr lang="en-US" altLang="ko-KR" sz="900" dirty="0" smtClean="0"/>
              <a:t>.</a:t>
            </a:r>
          </a:p>
          <a:p>
            <a:pPr marL="342900" indent="-342900"/>
            <a:r>
              <a:rPr lang="en-US" altLang="ko-KR" sz="1300" dirty="0" smtClean="0"/>
              <a:t>6) 	Radio</a:t>
            </a:r>
            <a:r>
              <a:rPr lang="ko-KR" altLang="en-US" sz="1300" dirty="0" smtClean="0"/>
              <a:t>버튼</a:t>
            </a:r>
            <a:r>
              <a:rPr lang="en-US" altLang="ko-KR" sz="1300" dirty="0" smtClean="0"/>
              <a:t>	</a:t>
            </a:r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seller_manage_admin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14583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판매자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seller_manage_admin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67438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0781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3688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95936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15616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블랙리스트 등록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블랙리스트 </a:t>
            </a:r>
            <a:r>
              <a:rPr lang="ko-KR" altLang="en-US" sz="900" dirty="0" err="1" smtClean="0"/>
              <a:t>등록시</a:t>
            </a:r>
            <a:r>
              <a:rPr lang="ko-KR" altLang="en-US" sz="900" dirty="0" smtClean="0"/>
              <a:t> 로그인 불가능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경고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경고 횟수가 </a:t>
            </a:r>
            <a:r>
              <a:rPr lang="en-US" altLang="ko-KR" sz="900" dirty="0" smtClean="0"/>
              <a:t>1</a:t>
            </a:r>
            <a:r>
              <a:rPr lang="ko-KR" altLang="en-US" sz="900" dirty="0" smtClean="0"/>
              <a:t>회 추가 된다</a:t>
            </a:r>
            <a:endParaRPr lang="en-US" altLang="ko-KR" sz="9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가석방 버튼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r>
              <a:rPr lang="ko-KR" altLang="en-US" sz="1300" dirty="0" smtClean="0"/>
              <a:t>판매물품 확인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5)	</a:t>
            </a:r>
            <a:r>
              <a:rPr lang="ko-KR" altLang="en-US" sz="1300" dirty="0" err="1" smtClean="0"/>
              <a:t>작성글확인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 smtClean="0"/>
              <a:t>6)	</a:t>
            </a:r>
            <a:r>
              <a:rPr lang="ko-KR" altLang="en-US" sz="1300" dirty="0" smtClean="0"/>
              <a:t>블랙리스트 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블랙리스트 목록을 보여준다</a:t>
            </a:r>
            <a:r>
              <a:rPr lang="en-US" altLang="ko-KR" sz="900" dirty="0" smtClean="0"/>
              <a:t>.</a:t>
            </a:r>
          </a:p>
          <a:p>
            <a:pPr marL="342900" indent="-342900"/>
            <a:r>
              <a:rPr lang="en-US" altLang="ko-KR" sz="1300" dirty="0" smtClean="0"/>
              <a:t>7)	Radio</a:t>
            </a:r>
            <a:r>
              <a:rPr lang="ko-KR" altLang="en-US" sz="1300" dirty="0" smtClean="0"/>
              <a:t>버튼</a:t>
            </a:r>
            <a:r>
              <a:rPr lang="en-US" altLang="ko-KR" sz="1300" dirty="0" smtClean="0"/>
              <a:t>	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overdue_manage_admin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14583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연체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overdue_mange_admin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71600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71494" y="162880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5616" y="19168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연체상태 확인 버튼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확인완</a:t>
            </a:r>
            <a:r>
              <a:rPr lang="ko-KR" altLang="en-US" sz="1300" dirty="0"/>
              <a:t>료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리스트에서 사라진다</a:t>
            </a:r>
            <a:r>
              <a:rPr lang="en-US" altLang="ko-KR" sz="900" dirty="0" smtClean="0"/>
              <a:t>.</a:t>
            </a:r>
          </a:p>
          <a:p>
            <a:pPr marL="342900" indent="-342900">
              <a:buAutoNum type="arabicParenR" startAt="3"/>
            </a:pPr>
            <a:r>
              <a:rPr lang="en-US" altLang="ko-KR" sz="1300" dirty="0" smtClean="0"/>
              <a:t>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goods_manage_admin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729107"/>
            <a:ext cx="4680520" cy="263279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물품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goods_manage_admin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67438" y="18448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71494" y="18448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1328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300" dirty="0" smtClean="0"/>
              <a:t>물</a:t>
            </a:r>
            <a:r>
              <a:rPr lang="ko-KR" altLang="en-US" sz="1300" dirty="0"/>
              <a:t>품</a:t>
            </a:r>
            <a:r>
              <a:rPr lang="ko-KR" altLang="en-US" sz="1300" dirty="0" smtClean="0"/>
              <a:t>상태 확인 버튼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확인완</a:t>
            </a:r>
            <a:r>
              <a:rPr lang="ko-KR" altLang="en-US" sz="1300" dirty="0"/>
              <a:t>료</a:t>
            </a:r>
            <a:r>
              <a:rPr lang="ko-KR" altLang="en-US" sz="1300" dirty="0" smtClean="0"/>
              <a:t>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리스트에서 사라진다</a:t>
            </a:r>
            <a:r>
              <a:rPr lang="en-US" altLang="ko-KR" sz="900" dirty="0" smtClean="0"/>
              <a:t>.</a:t>
            </a:r>
          </a:p>
          <a:p>
            <a:pPr marL="342900" indent="-342900">
              <a:buAutoNum type="arabicParenR" startAt="3"/>
            </a:pPr>
            <a:r>
              <a:rPr lang="en-US" altLang="ko-KR" sz="1300" dirty="0" smtClean="0"/>
              <a:t>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Join/login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advertising_manage_admin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14583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광고 관리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advertising_manage_admin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27584" y="168106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7438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1494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254515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광고관리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err="1" smtClean="0"/>
              <a:t>광고중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승인대기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광고마감 등등</a:t>
            </a:r>
            <a:endParaRPr lang="en-US" altLang="ko-KR" sz="10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광고 승인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광고 승인버튼을 누르면 광고 승인 페이지로 이동한다</a:t>
            </a:r>
            <a:r>
              <a:rPr lang="en-US" altLang="ko-KR" sz="1000" dirty="0" smtClean="0"/>
              <a:t>.</a:t>
            </a:r>
          </a:p>
          <a:p>
            <a:pPr marL="342900" indent="-342900"/>
            <a:r>
              <a:rPr lang="en-US" altLang="ko-KR" sz="1300" dirty="0" smtClean="0"/>
              <a:t>3)	</a:t>
            </a:r>
            <a:r>
              <a:rPr lang="ko-KR" altLang="en-US" sz="1300" dirty="0" smtClean="0"/>
              <a:t>상품확인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상품 상세페이지로 이동한다</a:t>
            </a:r>
            <a:r>
              <a:rPr lang="en-US" altLang="ko-KR" sz="900" dirty="0" smtClean="0"/>
              <a:t>.</a:t>
            </a:r>
          </a:p>
          <a:p>
            <a:pPr marL="342900" indent="-342900"/>
            <a:r>
              <a:rPr lang="en-US" altLang="ko-KR" sz="1300" dirty="0" smtClean="0"/>
              <a:t>4)	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service_center_admin</a:t>
            </a:r>
            <a:endParaRPr lang="ko-KR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14583"/>
            <a:ext cx="4680520" cy="30618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고객센터 관리 </a:t>
            </a:r>
            <a:r>
              <a:rPr lang="ko-KR" altLang="en-US" sz="2000" b="1" dirty="0" smtClean="0"/>
              <a:t>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service_center_amdin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827584" y="168106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1600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1494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3608" y="254515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고객센터 정보 출력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일반문의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판매문의</a:t>
            </a:r>
            <a:r>
              <a:rPr lang="en-US" altLang="ko-KR" sz="900" dirty="0" smtClean="0"/>
              <a:t>, 1:1</a:t>
            </a:r>
            <a:r>
              <a:rPr lang="ko-KR" altLang="en-US" sz="900" dirty="0" smtClean="0"/>
              <a:t>대화신청 등등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답변하기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고객답변페이지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/>
            <a:r>
              <a:rPr lang="en-US" altLang="ko-KR" sz="1300" dirty="0" smtClean="0"/>
              <a:t>3)	1:1</a:t>
            </a:r>
            <a:r>
              <a:rPr lang="ko-KR" altLang="en-US" sz="1300" dirty="0" smtClean="0"/>
              <a:t>대화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9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err="1" smtClean="0"/>
              <a:t>클릭시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1:1</a:t>
            </a:r>
            <a:r>
              <a:rPr lang="ko-KR" altLang="en-US" sz="900" dirty="0" smtClean="0"/>
              <a:t>대화 페이지</a:t>
            </a:r>
            <a:r>
              <a:rPr lang="en-US" altLang="ko-KR" sz="900" dirty="0" smtClean="0"/>
              <a:t>(modal) </a:t>
            </a:r>
            <a:r>
              <a:rPr lang="ko-KR" altLang="en-US" sz="900" dirty="0" smtClean="0"/>
              <a:t>띄우기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Radio</a:t>
            </a:r>
            <a:r>
              <a:rPr lang="ko-KR" altLang="en-US" sz="1300" dirty="0" smtClean="0"/>
              <a:t>버튼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쇼핑몰\25_판매등록메인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1556792"/>
            <a:ext cx="4680520" cy="337892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고객센터 답변 페이지</a:t>
            </a:r>
            <a:endParaRPr lang="ko-KR" altLang="en-US" sz="2000" b="1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돋움" pitchFamily="50" charset="-127"/>
                          <a:ea typeface="돋움" pitchFamily="50" charset="-127"/>
                        </a:rPr>
                        <a:t>service_center_answer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763688" y="21851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63688" y="249289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32849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79712" y="39133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고객</a:t>
            </a:r>
            <a:r>
              <a:rPr lang="en-US" altLang="ko-KR" sz="1300" dirty="0" smtClean="0"/>
              <a:t>ID </a:t>
            </a:r>
            <a:r>
              <a:rPr lang="ko-KR" altLang="en-US" sz="1300" dirty="0" smtClean="0"/>
              <a:t>출력</a:t>
            </a:r>
            <a:endParaRPr lang="en-US" altLang="ko-KR" sz="9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고객문의 내용 출력</a:t>
            </a:r>
            <a:endParaRPr lang="en-US" altLang="ko-KR" sz="1300" dirty="0" smtClean="0"/>
          </a:p>
          <a:p>
            <a:pPr marL="342900" indent="-342900">
              <a:buAutoNum type="arabicParenR" startAt="2"/>
            </a:pPr>
            <a:r>
              <a:rPr lang="ko-KR" altLang="en-US" sz="1300" dirty="0" smtClean="0"/>
              <a:t>답변 내용 입력란</a:t>
            </a:r>
            <a:endParaRPr lang="en-US" altLang="ko-KR" sz="9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확인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900" dirty="0" smtClean="0"/>
              <a:t>- </a:t>
            </a:r>
            <a:r>
              <a:rPr lang="ko-KR" altLang="en-US" sz="900" dirty="0" smtClean="0"/>
              <a:t>답변이 등록된다</a:t>
            </a:r>
            <a:r>
              <a:rPr lang="en-US" altLang="ko-KR" sz="900" dirty="0" smtClean="0"/>
              <a:t>.</a:t>
            </a: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1300" dirty="0" smtClean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pPr marL="342900" indent="-342900">
              <a:buAutoNum type="arabicParenR" startAt="3"/>
            </a:pPr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/>
          </a:p>
          <a:p>
            <a:pPr marL="342900" indent="-342900"/>
            <a:endParaRPr lang="en-US" altLang="ko-KR" sz="900" dirty="0" smtClean="0"/>
          </a:p>
          <a:p>
            <a:pPr marL="342900" indent="-342900"/>
            <a:endParaRPr lang="en-US" altLang="ko-KR" sz="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3312368" cy="49006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smtClean="0"/>
              <a:t>로그인  페이지</a:t>
            </a:r>
            <a:endParaRPr lang="ko-KR" altLang="en-US" sz="20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0072" y="908720"/>
            <a:ext cx="3466728" cy="540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300" dirty="0" smtClean="0"/>
              <a:t>한국어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영어 지원</a:t>
            </a:r>
            <a:endParaRPr lang="en-US" altLang="ko-KR" sz="1300" dirty="0" smtClean="0"/>
          </a:p>
          <a:p>
            <a:pPr>
              <a:buFontTx/>
              <a:buChar char="-"/>
            </a:pPr>
            <a:r>
              <a:rPr lang="en-US" altLang="ko-KR" sz="1300" dirty="0" smtClean="0"/>
              <a:t> default </a:t>
            </a:r>
            <a:r>
              <a:rPr lang="ko-KR" altLang="en-US" sz="1300" dirty="0" smtClean="0"/>
              <a:t>한국어</a:t>
            </a:r>
            <a:endParaRPr lang="en-US" altLang="ko-KR" sz="1300" dirty="0" smtClean="0"/>
          </a:p>
          <a:p>
            <a:pPr marL="342900" indent="-342900">
              <a:buAutoNum type="arabicParenR"/>
            </a:pPr>
            <a:endParaRPr lang="en-US" altLang="ko-KR" sz="1300" dirty="0" smtClean="0"/>
          </a:p>
          <a:p>
            <a:pPr marL="342900" indent="-342900">
              <a:buFont typeface="Arial" pitchFamily="34" charset="0"/>
              <a:buAutoNum type="arabicParenR"/>
            </a:pPr>
            <a:r>
              <a:rPr lang="ko-KR" altLang="en-US" sz="1300" dirty="0" smtClean="0"/>
              <a:t>아이디 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ko-KR" altLang="en-US" sz="1300" dirty="0" smtClean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비밀번호 </a:t>
            </a:r>
            <a:r>
              <a:rPr lang="ko-KR" altLang="en-US" sz="1300" dirty="0" smtClean="0"/>
              <a:t>입력란</a:t>
            </a:r>
            <a:r>
              <a:rPr lang="en-US" altLang="ko-KR" sz="1300" dirty="0" smtClean="0"/>
              <a:t>.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가이드 사라짐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 smtClean="0"/>
              <a:t>로그인 버튼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아이디와 비밀번호 일치하면 자동 로그인 처리 후     </a:t>
            </a:r>
            <a:r>
              <a:rPr lang="en-US" altLang="ko-KR" sz="1000" dirty="0" smtClean="0"/>
              <a:t>[main] </a:t>
            </a:r>
            <a:r>
              <a:rPr lang="ko-KR" altLang="en-US" sz="1000" dirty="0" smtClean="0"/>
              <a:t>이동</a:t>
            </a:r>
            <a:endParaRPr lang="en-US" altLang="ko-KR" sz="1000" dirty="0" smtClean="0"/>
          </a:p>
          <a:p>
            <a:pPr marL="342900" indent="-342900"/>
            <a:r>
              <a:rPr lang="en-US" altLang="ko-KR" sz="10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아이디와 비밀번호 불일치할 경우 </a:t>
            </a:r>
            <a:r>
              <a:rPr lang="ko-KR" altLang="en-US" sz="1000" dirty="0" err="1" smtClean="0"/>
              <a:t>경고창</a:t>
            </a:r>
            <a:r>
              <a:rPr lang="ko-KR" altLang="en-US" sz="1000" dirty="0" smtClean="0"/>
              <a:t> 띄워주기</a:t>
            </a:r>
            <a:endParaRPr lang="en-US" altLang="ko-KR" sz="1000" dirty="0" smtClean="0"/>
          </a:p>
          <a:p>
            <a:pPr marL="342900" indent="-342900"/>
            <a:r>
              <a:rPr lang="en-US" altLang="ko-KR" sz="1000" dirty="0"/>
              <a:t>	</a:t>
            </a:r>
            <a:r>
              <a:rPr lang="en-US" altLang="ko-KR" sz="1000" dirty="0" smtClean="0"/>
              <a:t>“</a:t>
            </a:r>
            <a:r>
              <a:rPr lang="ko-KR" altLang="en-US" sz="1000" dirty="0" smtClean="0"/>
              <a:t>아이디와 비밀번호가 일치하는 회원이 없습니다</a:t>
            </a:r>
            <a:r>
              <a:rPr lang="en-US" altLang="ko-KR" sz="1000" dirty="0" smtClean="0"/>
              <a:t>.”</a:t>
            </a:r>
            <a:endParaRPr lang="en-US" altLang="ko-KR" sz="1300" dirty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회원가입 페이지로 이동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아이디 찾기 </a:t>
            </a:r>
            <a:r>
              <a:rPr lang="en-US" altLang="ko-KR" sz="1300" dirty="0" smtClean="0"/>
              <a:t>modal </a:t>
            </a:r>
            <a:r>
              <a:rPr lang="ko-KR" altLang="en-US" sz="1300" dirty="0" smtClean="0"/>
              <a:t>페이지 띄우기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ko-KR" altLang="en-US" sz="1300" dirty="0" smtClean="0"/>
              <a:t>비밀번호 찾기 </a:t>
            </a:r>
            <a:r>
              <a:rPr lang="en-US" altLang="ko-KR" sz="1300" dirty="0" smtClean="0"/>
              <a:t>modal </a:t>
            </a:r>
            <a:r>
              <a:rPr lang="ko-KR" altLang="en-US" sz="1300" dirty="0" smtClean="0"/>
              <a:t>페이지 띄우기</a:t>
            </a:r>
            <a:endParaRPr lang="en-US" altLang="ko-KR" sz="1300" dirty="0" smtClean="0"/>
          </a:p>
          <a:p>
            <a:pPr marL="342900" indent="-342900">
              <a:buAutoNum type="arabicParenR" startAt="4"/>
            </a:pPr>
            <a:r>
              <a:rPr lang="en-US" altLang="ko-KR" sz="1300" dirty="0" smtClean="0"/>
              <a:t>SNS</a:t>
            </a:r>
            <a:r>
              <a:rPr lang="ko-KR" altLang="en-US" sz="1300" dirty="0" smtClean="0"/>
              <a:t>로그인</a:t>
            </a:r>
            <a:endParaRPr lang="en-US" altLang="ko-KR" sz="1300" dirty="0" smtClean="0"/>
          </a:p>
          <a:p>
            <a:pPr marL="342900" indent="-342900"/>
            <a:r>
              <a:rPr lang="en-US" altLang="ko-KR" sz="13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err="1" smtClean="0"/>
              <a:t>네이버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카카오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로그인</a:t>
            </a:r>
            <a:endParaRPr lang="en-US" altLang="ko-KR" sz="1000" dirty="0" smtClean="0"/>
          </a:p>
          <a:p>
            <a:pPr marL="342900" indent="-342900"/>
            <a:r>
              <a:rPr lang="en-US" altLang="ko-KR" sz="1000" dirty="0"/>
              <a:t>	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로그인 시 </a:t>
            </a:r>
            <a:r>
              <a:rPr lang="en-US" altLang="ko-KR" sz="1000" dirty="0" smtClean="0"/>
              <a:t>[main]</a:t>
            </a:r>
            <a:r>
              <a:rPr lang="ko-KR" altLang="en-US" sz="1000" dirty="0" smtClean="0"/>
              <a:t>페이지로 이동</a:t>
            </a:r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  <a:p>
            <a:pPr marL="342900" indent="-342900"/>
            <a:endParaRPr lang="en-US" altLang="ko-KR" sz="1000" dirty="0"/>
          </a:p>
          <a:p>
            <a:pPr marL="342900" indent="-342900"/>
            <a:endParaRPr lang="en-US" altLang="ko-KR" sz="1000" dirty="0" smtClean="0"/>
          </a:p>
        </p:txBody>
      </p:sp>
      <p:pic>
        <p:nvPicPr>
          <p:cNvPr id="10" name="Picture 2" descr="C:\Users\User\Downloads\[shop] 비로그인 메인페이지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924713"/>
            <a:ext cx="4536504" cy="39008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283968" y="188640"/>
          <a:ext cx="4392488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523"/>
                <a:gridCol w="605860"/>
                <a:gridCol w="757326"/>
                <a:gridCol w="681593"/>
                <a:gridCol w="715114"/>
                <a:gridCol w="648072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Project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쇼핑몰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Navigation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login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생성자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800" dirty="0" err="1" smtClean="0">
                          <a:latin typeface="돋움" pitchFamily="50" charset="-127"/>
                          <a:ea typeface="돋움" pitchFamily="50" charset="-127"/>
                        </a:rPr>
                        <a:t>수정자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기획팀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최초작성일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20.02.07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최종수정일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71600" y="2708920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69350" y="199987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47864" y="242088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47864" y="220486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347864" y="26369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71800" y="283319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59726" y="283319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23728" y="312122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1926</Words>
  <Application>Microsoft Office PowerPoint</Application>
  <PresentationFormat>화면 슬라이드 쇼(4:3)</PresentationFormat>
  <Paragraphs>2408</Paragraphs>
  <Slides>84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5" baseType="lpstr">
      <vt:lpstr>Office 테마</vt:lpstr>
      <vt:lpstr>쇼핑몰 기획안</vt:lpstr>
      <vt:lpstr>main</vt:lpstr>
      <vt:lpstr>비로그인 메인 페이지</vt:lpstr>
      <vt:lpstr>일반회원 로그인 메인 페이지</vt:lpstr>
      <vt:lpstr>판매회원 로그인 메인 페이지</vt:lpstr>
      <vt:lpstr>footer</vt:lpstr>
      <vt:lpstr>footer 페이지</vt:lpstr>
      <vt:lpstr>Join/login</vt:lpstr>
      <vt:lpstr>로그인  페이지</vt:lpstr>
      <vt:lpstr>회원가입  페이지</vt:lpstr>
      <vt:lpstr>cart</vt:lpstr>
      <vt:lpstr>장바구니  페이지</vt:lpstr>
      <vt:lpstr>비로그인 주문확인(modal)</vt:lpstr>
      <vt:lpstr>order</vt:lpstr>
      <vt:lpstr>비 로그인 주문하기 페이지 상단</vt:lpstr>
      <vt:lpstr>비 로그인 주문하기  페이지 하단</vt:lpstr>
      <vt:lpstr>회원 주문하기 페이지</vt:lpstr>
      <vt:lpstr>주소 페이지(modal)</vt:lpstr>
      <vt:lpstr>은행선택 페이지(modal)</vt:lpstr>
      <vt:lpstr>주문완료 페이지</vt:lpstr>
      <vt:lpstr>mypage</vt:lpstr>
      <vt:lpstr>비로그인 주문조회</vt:lpstr>
      <vt:lpstr>마이페이지</vt:lpstr>
      <vt:lpstr>회원등급 상세 페이지</vt:lpstr>
      <vt:lpstr>캐쉬 페이지</vt:lpstr>
      <vt:lpstr>포인트 페이지</vt:lpstr>
      <vt:lpstr>쿠폰 페이지</vt:lpstr>
      <vt:lpstr>구매내역 페이지</vt:lpstr>
      <vt:lpstr>주문/배송조회 페이지</vt:lpstr>
      <vt:lpstr>관심상품 페이지</vt:lpstr>
      <vt:lpstr>개인정보 변경 페이지</vt:lpstr>
      <vt:lpstr>Q&amp;A 페이지</vt:lpstr>
      <vt:lpstr>판매자 전환 페이지</vt:lpstr>
      <vt:lpstr>detail</vt:lpstr>
      <vt:lpstr>상품 상세 페이지</vt:lpstr>
      <vt:lpstr>상품 리뷰 페이지</vt:lpstr>
      <vt:lpstr>상품 Q&amp;A 페이지</vt:lpstr>
      <vt:lpstr>상품 판매정보 페이지</vt:lpstr>
      <vt:lpstr>minishop</vt:lpstr>
      <vt:lpstr>개인샾 페이지</vt:lpstr>
      <vt:lpstr>service_center</vt:lpstr>
      <vt:lpstr>FAQ 페이지</vt:lpstr>
      <vt:lpstr>Q&amp;A 페이지</vt:lpstr>
      <vt:lpstr>문의작성 페이지(modal)</vt:lpstr>
      <vt:lpstr>seller_main </vt:lpstr>
      <vt:lpstr>판매등록 메인 페이지</vt:lpstr>
      <vt:lpstr>판매자 고객센터 페이지</vt:lpstr>
      <vt:lpstr>문의작성 페이지(modal)</vt:lpstr>
      <vt:lpstr>goods_regist </vt:lpstr>
      <vt:lpstr>상품등록 페이지(1/3)상단</vt:lpstr>
      <vt:lpstr>상품등록 페이지(2/3)중간</vt:lpstr>
      <vt:lpstr>상품등록 페이지(3/3)하단</vt:lpstr>
      <vt:lpstr>goods_manage </vt:lpstr>
      <vt:lpstr>상품관리 페이지</vt:lpstr>
      <vt:lpstr>order_manage </vt:lpstr>
      <vt:lpstr>주문관리페이지</vt:lpstr>
      <vt:lpstr>claim_manage_seller </vt:lpstr>
      <vt:lpstr>클레임 관리 페이지</vt:lpstr>
      <vt:lpstr>요청 거절 사유 페이지(modal)</vt:lpstr>
      <vt:lpstr>settlement_manage </vt:lpstr>
      <vt:lpstr>정산관리 페이지</vt:lpstr>
      <vt:lpstr>환전신청 페이지(modal)</vt:lpstr>
      <vt:lpstr>비밀번호 작성 페이지(modal)</vt:lpstr>
      <vt:lpstr>advertising_manage </vt:lpstr>
      <vt:lpstr>광고신청 페이지</vt:lpstr>
      <vt:lpstr>customer_manage </vt:lpstr>
      <vt:lpstr>고객관리 페이지</vt:lpstr>
      <vt:lpstr>고객문의/리뷰 답변 페이지(modal)</vt:lpstr>
      <vt:lpstr>고객차단 페이지(madal)</vt:lpstr>
      <vt:lpstr>admin_main</vt:lpstr>
      <vt:lpstr>관리자 메인 페이지</vt:lpstr>
      <vt:lpstr>Customer_manage_admin</vt:lpstr>
      <vt:lpstr>구매자 관리 페이지</vt:lpstr>
      <vt:lpstr>seller_manage_admin</vt:lpstr>
      <vt:lpstr>판매자 관리 페이지</vt:lpstr>
      <vt:lpstr>overdue_manage_admin</vt:lpstr>
      <vt:lpstr>연체 관리 페이지</vt:lpstr>
      <vt:lpstr>goods_manage_admin</vt:lpstr>
      <vt:lpstr>물품 관리 페이지</vt:lpstr>
      <vt:lpstr>advertising_manage_admin</vt:lpstr>
      <vt:lpstr>광고 관리 페이지</vt:lpstr>
      <vt:lpstr>service_center_admin</vt:lpstr>
      <vt:lpstr>고객센터 관리 페이지</vt:lpstr>
      <vt:lpstr>고객센터 답변 페이지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기획안</dc:title>
  <dc:creator>User</dc:creator>
  <cp:lastModifiedBy>User</cp:lastModifiedBy>
  <cp:revision>244</cp:revision>
  <dcterms:created xsi:type="dcterms:W3CDTF">2020-02-07T01:21:18Z</dcterms:created>
  <dcterms:modified xsi:type="dcterms:W3CDTF">2020-02-07T07:29:48Z</dcterms:modified>
</cp:coreProperties>
</file>